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Binki" initials="WB" lastIdx="1" clrIdx="0">
    <p:extLst>
      <p:ext uri="{19B8F6BF-5375-455C-9EA6-DF929625EA0E}">
        <p15:presenceInfo xmlns:p15="http://schemas.microsoft.com/office/powerpoint/2012/main" xmlns="" userId="4821629b8820cc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12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C09583-8202-4C1B-99DE-1FD860D0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F2D49BB-3C47-429A-84E9-5A21DE50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B33CB6-0059-4BA4-92E8-EAF9F20A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3F53EA-B060-4DDB-926D-86478D1B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58F95A-59C8-418B-B9F1-8B636F00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6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C8662F-23EB-4783-BF7F-ACC24F1A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189FDB9-AC40-4229-A488-89ECA69C4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654CE8D-7973-4C36-943B-6D0AFF68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CB6AD9-E77A-4C1B-9690-AD3C26E5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98FB312-13E3-44C8-9521-1C79081B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9DD0BB1-52FD-4484-B08E-581376684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2B142D-3B8B-4950-A349-7242CF38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375BD90-FC7B-4A7E-A6FD-17D8B028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ACB1A04-5994-497D-9ADA-49498E27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FF69398-4711-4C73-8A3E-F945F803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9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4C37B9-6077-452C-B53A-0EA2FC8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BA4A87-F543-439B-AE41-524D4861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9174D9D-56BF-4D96-B0E7-3F85578F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FC0C25-A8DC-445E-8BF6-40F65D1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3DFD83-3833-457E-9850-DA2B9FCD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6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ADD80D-74A6-4B9F-98CC-7B9F0742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9246B2-265C-461F-8FB3-DD80F025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5FE986-7D59-4ACD-8A23-EF59AF1E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8EC329-A909-4AEF-899B-65DD7F60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573350-0DA8-4888-B4BE-C91D1B40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3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5C30BA-104B-47DE-9341-352D05EA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7A5509-BEEC-4D6E-92CB-A388F6B0F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873372A-21DF-4836-A44C-CBF3D4822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4AE5D95-3B62-476A-ADF8-11FCB2B7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3602DD-4FF5-4159-92F5-02E0E4AA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395E5D8-E6E4-4FA2-8569-030A4A32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8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0C4B1C-1D37-417D-A7DA-F5690177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428B146-9AA7-4400-AD48-DE0B6031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2B4B71E-2BDD-49F3-9E2F-B0760FDA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2D87F80-D770-4B65-ADFD-4623EE2CF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A701D1B-EC2A-4563-B481-637138252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5A8E4F9-41FA-435A-BC92-BE9A208F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C802865-B85E-4EDC-9331-E146194F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926851E-F499-463F-83A1-2216064D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2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180B6F-9EBA-4905-BE70-C80C816B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B57143F-89A0-4E12-A7E2-564EA44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167886E-56D5-49B8-A6EF-4AF3905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11AAA88-F21A-4D0B-B782-9FB6DDED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A900EB7-A9FA-48D9-B4CA-6D8EFB2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A33A9A5-5CC5-4486-8E60-9D9CC996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87DFCE-2EEB-4099-BC17-8262282B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20659F-0372-4A9F-BB7D-AFB0F46C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0A9C1F-25DB-4681-9516-DCE49C9D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8533AE7-72E3-4675-9F60-70018807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5CB52F6-261C-47C2-A9DF-0FABE2F7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B6A25D0-B838-4115-9FB3-D1A434E1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CB91D73-BF27-4244-8A60-CA7A8182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8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0CF21C-0C98-4DFD-B039-59F89ABF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1479F68-E484-41F3-8734-F7E8AED15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B22B001-F71A-4DF4-99D7-520A9A833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11CB8A-6889-4606-83C0-92F71B3D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AE641B8-E342-42F3-9951-06D8A0F7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5EAFAC9-4EA6-4FA1-BEE0-CECE3915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AC3966C-31FC-4C6D-B36B-49E17203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89A329C-1F00-4200-AF85-F9A4F8FB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015B77A-FD8A-42BB-A522-5F4F71950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52C1-E2CF-4E78-81E1-C057174E9A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D19C9CF-5AF5-45B2-BBA4-634BDE311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094EB1-6F59-422F-99CE-59A41D3FB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78C1-7A70-405C-BFF0-1E7A6BD9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1391EE-8BED-4DAC-90DD-FAA44E50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20"/>
            <a:ext cx="12192000" cy="30458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87E6EA8-482C-400E-9FB2-7FAF7465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738"/>
            <a:ext cx="9361905" cy="35732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9EC3C1E-AF3F-4C83-B303-5B1ED37B4860}"/>
              </a:ext>
            </a:extLst>
          </p:cNvPr>
          <p:cNvSpPr txBox="1"/>
          <p:nvPr/>
        </p:nvSpPr>
        <p:spPr>
          <a:xfrm>
            <a:off x="310718" y="879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6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8477DFD-4143-4DF7-A9F2-869D522B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13"/>
            <a:ext cx="11895238" cy="67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AFB3594-78F1-4718-9CED-699AC8CB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6" y="3949005"/>
            <a:ext cx="4516439" cy="1091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D401EF3-EB92-4A09-9ECD-BBF54DD7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" y="4972285"/>
            <a:ext cx="5228571" cy="7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0BE92AB-4CFE-4593-AD04-7C96FF2FE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32" y="5676491"/>
            <a:ext cx="7523809" cy="112381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7269DCB-97AB-4241-B92A-F2210BB764F7}"/>
              </a:ext>
            </a:extLst>
          </p:cNvPr>
          <p:cNvSpPr/>
          <p:nvPr/>
        </p:nvSpPr>
        <p:spPr>
          <a:xfrm>
            <a:off x="133165" y="3906174"/>
            <a:ext cx="7403977" cy="28231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75FA434-7605-49D4-AADC-0612D63DD20D}"/>
              </a:ext>
            </a:extLst>
          </p:cNvPr>
          <p:cNvSpPr txBox="1"/>
          <p:nvPr/>
        </p:nvSpPr>
        <p:spPr>
          <a:xfrm>
            <a:off x="212332" y="4219050"/>
            <a:ext cx="4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91FA97E-6607-4AB6-A65D-D8498C4DE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97"/>
            <a:ext cx="9666667" cy="30761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044A3D5-250D-4511-8C6F-EF4DFE61330A}"/>
              </a:ext>
            </a:extLst>
          </p:cNvPr>
          <p:cNvSpPr txBox="1"/>
          <p:nvPr/>
        </p:nvSpPr>
        <p:spPr>
          <a:xfrm>
            <a:off x="923277" y="3025202"/>
            <a:ext cx="1602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=14.5</a:t>
            </a:r>
            <a:r>
              <a:rPr lang="zh-CN" altLang="en-US" sz="2000" dirty="0"/>
              <a:t>＞</a:t>
            </a:r>
            <a:r>
              <a:rPr lang="en-US" altLang="zh-CN" sz="2000" dirty="0"/>
              <a:t>&gt;1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1300AB99-85E6-4505-A7BC-7B6869B85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23" y="3522271"/>
            <a:ext cx="5009524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</Words>
  <Application>Microsoft Office PowerPoint</Application>
  <PresentationFormat>自定义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Binki</dc:creator>
  <cp:lastModifiedBy>A</cp:lastModifiedBy>
  <cp:revision>19</cp:revision>
  <dcterms:created xsi:type="dcterms:W3CDTF">2018-11-12T04:54:57Z</dcterms:created>
  <dcterms:modified xsi:type="dcterms:W3CDTF">2020-11-03T02:40:55Z</dcterms:modified>
</cp:coreProperties>
</file>