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12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C1AD93-8DD8-4D19-B2C6-95CF5D30C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1A7BC33-9774-4F4F-B755-3E65B1DBA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411F208-D08D-4FE7-A3F9-CD3EBDE6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7B0F16-347B-40CF-B837-66325535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26EB34-83E2-4FAA-9590-0A9B998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904C89-7DF1-4CFD-A096-D9CCFC2D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31ADA14-474C-4647-A408-B1EB653F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E3B78E-B9F8-48C2-9462-2095779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4A8A60-C690-417D-95A4-72B00672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E393F9-F7DC-49D0-9BE8-C3A2364D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2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22EBB53-84EE-4759-A656-35DF260F0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E551898-6B9D-437D-BDD6-A886409E6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76B7DB-3D04-4696-92AC-FBAE6349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A2E599-6DF7-4F70-B9FB-531B15A3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B222080-E845-4306-98B9-9E1FAFD7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D91D67-DD45-41C7-BDE5-744A4F83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3C3DA4-1A04-451A-B241-11A6CCE2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BAF1C2-253D-42C6-8952-A625E4A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EC722C-B7B4-4254-AAC4-8F514B11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76925C-86F1-4DEB-925E-2535E588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7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BE38A9-DDE1-43E4-B4B6-C65B5219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ECD17F0-E08B-4AA2-9490-D7AA1EB0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489FCA-6AE3-41A4-AC87-360C6931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B90AF0-A3F6-49A2-AFAA-7DC8591D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043681-253D-4C81-9C86-18499D03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9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927F93-FC86-4954-9CD0-8C69DB56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886590-5737-4000-A455-D36EC76CD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FE003BB-82C9-47ED-B36A-E3A692ED8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9FC1B37-7657-49E0-A613-A4751D12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D1B8AD-ED59-4239-9121-1FEDB0AE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8446483-D726-4675-98CA-1034352B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3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7589AD-0192-4895-9E5B-24863E68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4227A89-81F2-405F-A940-FF225F0F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6A380F4-329F-4A8C-A2AD-8158FB80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A5AA67F-018A-478C-A13C-571B8CD2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343C881-5D1A-4E49-A142-41F0106AE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D1528CD-B3AE-47D9-9A5C-FCBF654A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62EF38F-057C-4868-8BE4-8D105168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BFBB715-006A-4C17-8244-499C0EF8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BF2D8-ACFC-4B28-A1C2-7043ADA9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7637CCE-36EF-4290-AFB4-718EA532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D450A3F-3896-43E7-A916-6961560A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74F884-1509-4E25-A17F-E8BD67F6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4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132EFFA-B6DB-42B8-ABB7-3A8B32E7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F00CFB0-C837-44CB-9693-414C0927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E5087AE-48D9-4146-A760-B9A1B660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5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FF3C1C-2442-4797-88C4-577E945A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DD74A5-1505-46EE-86FA-FACCADD46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E646ED4-B249-4E6C-8423-AEB4C52C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CB87AAD-6FB8-4F6B-8F48-A40381A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FC9C718-CF86-4198-A6B2-F22F45E4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74CDE2D-8170-49B3-8A86-7A19E9B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8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964A62-BA2F-4C05-B3AE-F7A9A8E6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1BBB670-8851-49D8-8EEA-E598D2D2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D5A7FD-B2B9-4885-8D56-468E04B6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3873720-2320-4904-A715-8DD2E2E1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1EA4A74-577F-4195-B4EB-3B27ABB1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64E146-EA1A-48E0-9773-91686CD6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9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1566E16-BE3B-497F-AC70-B4197B1E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5BE4DE-F08B-40BF-9912-7C1B7F84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DD3C9E-3B55-4EBA-8FD4-74165C365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16B4-7CDC-4723-B8D7-C4D0A7F916D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7F87D6-F67D-4B5A-94F0-0216F93E6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6F8D335-353E-4E78-A343-AD8DAC08D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B5B4-7495-4C02-A846-75560512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89DDBD5-D770-460C-BAD1-4A1A727C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1" y="687361"/>
            <a:ext cx="10400000" cy="3219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E9C3761-6FED-45DC-ACE7-183B5AA22C23}"/>
              </a:ext>
            </a:extLst>
          </p:cNvPr>
          <p:cNvSpPr txBox="1"/>
          <p:nvPr/>
        </p:nvSpPr>
        <p:spPr>
          <a:xfrm>
            <a:off x="99527" y="7837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1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3787523-A77E-4C79-90F9-B2DD113A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86" y="298295"/>
            <a:ext cx="7400000" cy="4780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3922A13-11DF-441F-B32E-AA7BB1FB1A4D}"/>
              </a:ext>
            </a:extLst>
          </p:cNvPr>
          <p:cNvSpPr txBox="1"/>
          <p:nvPr/>
        </p:nvSpPr>
        <p:spPr>
          <a:xfrm>
            <a:off x="161731" y="3545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01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Binki Wu</dc:creator>
  <cp:lastModifiedBy>A</cp:lastModifiedBy>
  <cp:revision>3</cp:revision>
  <dcterms:created xsi:type="dcterms:W3CDTF">2019-12-17T03:01:08Z</dcterms:created>
  <dcterms:modified xsi:type="dcterms:W3CDTF">2020-11-29T03:58:17Z</dcterms:modified>
</cp:coreProperties>
</file>