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87D4-B232-4E88-8655-20DECD338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6EB56C-6535-4623-AE44-A9825764F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9324E-DAAE-4832-86B9-DDD41974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5E6-514E-4F2B-BDA7-855C3D3FD05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9821F-6753-4D71-9F14-F7803FF1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616B4-CD4B-49F2-A0C2-7881FA49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C56-DDFB-4FE7-81FD-5488E809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09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FCE21-3754-4595-81F5-380E3AFA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DB2C5-9422-49CA-A3DA-D78D3DE44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BFA0E-854E-4890-9CF1-76038A90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5E6-514E-4F2B-BDA7-855C3D3FD05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6DC4C-55EF-4F22-99FF-20C7113F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7BDD8-645B-4FC6-BC9F-FF4861BD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C56-DDFB-4FE7-81FD-5488E809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6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6C610B-F3CB-4A84-9846-61A2479DB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75C809-204F-4363-B743-5016C945B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45B0C-8D6A-486D-9911-C12EDADE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5E6-514E-4F2B-BDA7-855C3D3FD05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219DE-9EA2-4B08-A209-9BB46C13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01122-AE7B-4524-844C-AB9EF0AC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C56-DDFB-4FE7-81FD-5488E809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A9534-AF6A-4F15-AE75-39D479C6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CC282-E640-40C0-9281-0CCC0AE9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BD92B-C866-4968-B1CE-096EB87D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5E6-514E-4F2B-BDA7-855C3D3FD05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77ACA-16A3-4640-BF8E-7F875A80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913F7-3DC6-4844-9E27-F53FC21C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C56-DDFB-4FE7-81FD-5488E809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7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56A11-F868-4AFE-9242-599A5AFE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8329E-F6B3-4C87-8715-73B549591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80416-4343-469D-BB4C-8E453D27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5E6-514E-4F2B-BDA7-855C3D3FD05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4DFF3-2A11-43F7-A5CA-2A6A7355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CB643-48D8-42AE-B2D4-2A3D4E57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C56-DDFB-4FE7-81FD-5488E809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21C9A-51BE-4148-9992-89DAD886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72EB6-A546-4C4C-BF11-87554132A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241C26-3C1F-46A2-A2BE-B52405784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72272-CB64-429F-AFD5-D5159E06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5E6-514E-4F2B-BDA7-855C3D3FD05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542216-5FD0-4A55-B40C-0D72EE33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E58EBF-9C8C-4BEB-A652-FC4DC748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C56-DDFB-4FE7-81FD-5488E809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10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C3AED-17D6-4EDC-AFA2-224A5EF5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43F1A-42E8-4CAE-B3B1-D2F0F650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71360-53CE-4EFE-A833-2170AAC93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85FD7-2A73-4509-AB31-C0657E50A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F34828-7250-4AA7-B895-35FB77C5C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21F766-D4AF-4F94-AD36-3CD0355A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5E6-514E-4F2B-BDA7-855C3D3FD05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FDEED4-01B8-40B4-9373-EB57993D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F1634C-70E8-4D41-9FEC-582AFCD1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C56-DDFB-4FE7-81FD-5488E809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9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FA489-13D7-4D46-A3E8-D3AFC87A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0806DF-F787-49A4-BE37-09804AFC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5E6-514E-4F2B-BDA7-855C3D3FD05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C9857-59C0-40D3-91CC-672E3A62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4101AA-1C31-4F96-B47F-95751499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C56-DDFB-4FE7-81FD-5488E809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2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68A8E-CF6D-4FCE-8E4E-3B5F0DF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5E6-514E-4F2B-BDA7-855C3D3FD05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4D919E-B87C-4FDD-9C4D-37CD3519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B246D5-11CF-4949-A451-16A48CA2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C56-DDFB-4FE7-81FD-5488E809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9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7B749-7713-4514-A3BF-208E36DE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38377-16F9-4220-88F4-563F6E0AA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1DA4F-E138-4038-8EA2-8EA4E5917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60D65-9A8C-461B-A62C-A72AD75E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5E6-514E-4F2B-BDA7-855C3D3FD05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336A48-1075-40E5-8277-FB5538AC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1582DB-F6F4-406D-B35F-8415240B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C56-DDFB-4FE7-81FD-5488E809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93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4ACE8-6108-4C39-8B2E-67BACB88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1A7AAC-8160-4A65-AC59-422942D2A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202F32-7F44-4F65-9360-48989DD21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751BD-0F0D-4F51-A1AC-6A2749E3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5E6-514E-4F2B-BDA7-855C3D3FD05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1C1EB-9878-4B31-9B19-0C3BB1EF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AC22E8-06D4-4233-BEFB-21881BB0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C56-DDFB-4FE7-81FD-5488E809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5390AF-1618-4E24-A931-CABECBF2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F4D8B-ED13-40DD-8DDE-D111CD28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A000D-41E3-4E18-B1F9-9D4BCE639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15E6-514E-4F2B-BDA7-855C3D3FD05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E94FE-D40C-4571-BE73-D1816B46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9FE07-C2C6-4128-8927-F4DF276B2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DC56-DDFB-4FE7-81FD-5488E809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4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6A2B38-92FD-43D9-AA0B-FAB791851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" y="48047"/>
            <a:ext cx="11457143" cy="6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352130-4954-4BE2-A9D1-455D2587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1209524" cy="51135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34B951-DD41-4DD7-88F9-62A08E0B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52809"/>
            <a:ext cx="9666667" cy="638095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5DF4893-9DDD-49AB-A0B9-2209FD701E0B}"/>
              </a:ext>
            </a:extLst>
          </p:cNvPr>
          <p:cNvCxnSpPr/>
          <p:nvPr/>
        </p:nvCxnSpPr>
        <p:spPr>
          <a:xfrm flipV="1">
            <a:off x="8708994" y="3098307"/>
            <a:ext cx="878889" cy="2354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DC7451C-7F58-4C87-8D67-53D19D6A41E5}"/>
              </a:ext>
            </a:extLst>
          </p:cNvPr>
          <p:cNvSpPr txBox="1"/>
          <p:nvPr/>
        </p:nvSpPr>
        <p:spPr>
          <a:xfrm>
            <a:off x="8544848" y="272897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最后写成这个形式规律性更为明显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8C2EC9-A5C3-426A-B77F-538FCC19C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62" y="667677"/>
            <a:ext cx="2400000" cy="1428571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3FA011D-8D84-4338-BBBE-321A58F4CE7E}"/>
              </a:ext>
            </a:extLst>
          </p:cNvPr>
          <p:cNvSpPr/>
          <p:nvPr/>
        </p:nvSpPr>
        <p:spPr>
          <a:xfrm>
            <a:off x="9300762" y="834501"/>
            <a:ext cx="2266842" cy="11944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27393F4-FF72-4950-AC50-1EEA9FF9E9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975803"/>
              </p:ext>
            </p:extLst>
          </p:nvPr>
        </p:nvGraphicFramePr>
        <p:xfrm>
          <a:off x="1365666" y="5157010"/>
          <a:ext cx="7343328" cy="84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3504960" imgH="444240" progId="Equation.DSMT4">
                  <p:embed/>
                </p:oleObj>
              </mc:Choice>
              <mc:Fallback>
                <p:oleObj name="Equation" r:id="rId6" imgW="3504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65666" y="5157010"/>
                        <a:ext cx="7343328" cy="84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78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027E969-EF7D-4766-B89A-F060B2D5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9" y="150180"/>
            <a:ext cx="101727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4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95F866-D90D-42B1-A94B-414EF69A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89" y="315770"/>
            <a:ext cx="6733333" cy="29047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0C396C-EEDC-4EF5-9663-6910785A2376}"/>
              </a:ext>
            </a:extLst>
          </p:cNvPr>
          <p:cNvSpPr txBox="1"/>
          <p:nvPr/>
        </p:nvSpPr>
        <p:spPr>
          <a:xfrm>
            <a:off x="111967" y="42298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4-18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46C630-F1B0-4F6A-BFB5-B26427332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19" y="4283143"/>
            <a:ext cx="10085714" cy="12857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4A722BE-918A-4135-BC7E-D5D93D16DCCD}"/>
              </a:ext>
            </a:extLst>
          </p:cNvPr>
          <p:cNvSpPr/>
          <p:nvPr/>
        </p:nvSpPr>
        <p:spPr>
          <a:xfrm>
            <a:off x="111966" y="4283143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4-34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0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AA41C65-A887-4F64-B1B9-FDFE9B47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22" y="1191427"/>
            <a:ext cx="10714286" cy="35047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2AEC6A8-E3BF-4649-B943-389B6CF833C8}"/>
              </a:ext>
            </a:extLst>
          </p:cNvPr>
          <p:cNvSpPr txBox="1"/>
          <p:nvPr/>
        </p:nvSpPr>
        <p:spPr>
          <a:xfrm>
            <a:off x="-7575" y="11914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4-35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93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11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Binki</dc:creator>
  <cp:lastModifiedBy>Binki Wu</cp:lastModifiedBy>
  <cp:revision>10</cp:revision>
  <dcterms:created xsi:type="dcterms:W3CDTF">2018-11-30T08:15:32Z</dcterms:created>
  <dcterms:modified xsi:type="dcterms:W3CDTF">2019-11-18T07:40:06Z</dcterms:modified>
</cp:coreProperties>
</file>