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6CFA4-952B-43A0-9A4C-7F08C47A4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E1C07-2CC1-4064-B573-A158B2744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E7651-8292-4EA8-ABF6-15679DB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2ECB7-9140-411C-BC40-B2449FD1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698B9-E549-4D79-AE18-5E68FA41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2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D0E54-3385-4F5F-9759-F55EA0BE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2FCC3-33B3-4384-8A5B-20A3AFCB8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45108-3098-4F92-88F8-01419CC3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A640C-F92A-4EEF-A0E9-B0D54C70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34983-199B-4C1A-A23C-0CACF4C5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7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C670A8-D5BF-424D-BCE3-A30CD58A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D4693-F1DD-49D8-B0D6-51573D6E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31D4C-7D5C-4E76-AB4B-A96F8F42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53DDA-A87B-47BA-B899-57817A7B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6DC5A-27A8-4D5E-8625-B4C268BC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EEBA5-74C5-42DB-8DC9-02E8146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4B78E-3493-4A57-8094-1BBB69C4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76ED6-9E27-42B0-83C9-5CAF2621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1B3E9-ABDC-457D-80D5-5284E080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EAF64-A160-401B-872B-498152A3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4CDB7-9D12-4620-BB4C-E2A0EF64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5240D-A85A-410A-AAFC-25373F09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63BBE-77EB-45E3-A15E-0E63E9E6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D1BF5-4749-461D-BDD3-53281AF5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4D84D-A9E2-448B-A66E-21111E24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9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D0793-5193-4856-B167-DA2E6B2B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A1D5A-EACE-47CD-AA34-867088625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0993A-6C49-4D37-B696-DBD8774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7DEF3-72C6-47F6-A9E3-68C94374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A9B71-05C9-4CBD-9E26-5D89808B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BBE59-6037-464A-A66F-D024C96B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9C7E8-23EF-40B9-BF38-428FE3BF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2FAE9-50F0-4FED-AFCC-2FE511C2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A12BD-F921-4645-9DAB-AE17CA2A2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95CFB-DE8C-4096-8EA0-59BB5F549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B5DEF2-7F16-4E90-A74D-75103A44B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416BEA-C612-479F-86E7-AF0034E8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83C0EB-02FB-4A76-B62A-8AE97B6A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D69D5A-ABB0-42CC-9A4B-D6E40219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8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ADCED-A6E9-4CBC-A571-3147123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C23B83-BAE5-4B0B-AD50-37558212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E76C0-FAA1-4DB0-A9F7-18CA1AB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035CC-C5A4-4ED6-9F03-C4A822A5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7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096B7C-049E-4AAF-8798-7E63324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1CDD2F-F0AF-4158-9AC3-2F2F9DC3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4550B-F34E-475D-8EC0-25782F94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D9197-8A10-4627-A118-3586B566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FEABE-9410-488E-BFDA-4FDDD54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1286A-83DE-4704-8588-08BCAB0D8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740AA-8002-4D9C-9471-4B91A056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53306-27C3-4268-A154-F1524D8A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A702C-67D8-4F68-A0EE-2CAF1A7F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3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FB049-E8F7-4AE0-94FE-29BFF325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9B4323-8819-4AC5-B0DC-D13425703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53C83-2098-417E-982E-84B66D92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89AFC-B4DC-4038-A35B-2F8A4190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1B672-1826-4944-B097-F891E669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88D11-B3A2-4BDD-8459-F0336E4A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0C3D0-ADD7-4E5C-984E-7D277E12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30A7A-A413-46C4-8D49-AC418149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70FB6-19C4-4B98-8001-068FE15D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BC6A6-3717-409E-B441-94C601857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F75F5-EC41-460D-95F2-3B290AA9C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8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C5F6E9-0B86-41DA-B0EF-D5726640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1" y="195562"/>
            <a:ext cx="11095238" cy="11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978214-818A-4EC0-AAB6-B9B86DEF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4" y="1118586"/>
            <a:ext cx="11159580" cy="57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Binki</dc:creator>
  <cp:lastModifiedBy>陈浩</cp:lastModifiedBy>
  <cp:revision>8</cp:revision>
  <dcterms:created xsi:type="dcterms:W3CDTF">2018-10-22T14:05:14Z</dcterms:created>
  <dcterms:modified xsi:type="dcterms:W3CDTF">2020-10-28T02:30:45Z</dcterms:modified>
</cp:coreProperties>
</file>