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0"/>
  </p:notesMasterIdLst>
  <p:sldIdLst>
    <p:sldId id="257" r:id="rId2"/>
    <p:sldId id="381" r:id="rId3"/>
    <p:sldId id="260" r:id="rId4"/>
    <p:sldId id="341" r:id="rId5"/>
    <p:sldId id="342" r:id="rId6"/>
    <p:sldId id="343" r:id="rId7"/>
    <p:sldId id="265" r:id="rId8"/>
    <p:sldId id="385" r:id="rId9"/>
    <p:sldId id="344" r:id="rId10"/>
    <p:sldId id="382" r:id="rId11"/>
    <p:sldId id="345" r:id="rId12"/>
    <p:sldId id="346" r:id="rId13"/>
    <p:sldId id="352" r:id="rId14"/>
    <p:sldId id="347" r:id="rId15"/>
    <p:sldId id="349" r:id="rId16"/>
    <p:sldId id="350" r:id="rId17"/>
    <p:sldId id="266" r:id="rId18"/>
    <p:sldId id="267" r:id="rId19"/>
    <p:sldId id="354"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353" r:id="rId33"/>
    <p:sldId id="287" r:id="rId34"/>
    <p:sldId id="289" r:id="rId35"/>
    <p:sldId id="290" r:id="rId36"/>
    <p:sldId id="291" r:id="rId37"/>
    <p:sldId id="293" r:id="rId38"/>
    <p:sldId id="294" r:id="rId39"/>
    <p:sldId id="355" r:id="rId40"/>
    <p:sldId id="356" r:id="rId41"/>
    <p:sldId id="358" r:id="rId42"/>
    <p:sldId id="359" r:id="rId43"/>
    <p:sldId id="360" r:id="rId44"/>
    <p:sldId id="361" r:id="rId45"/>
    <p:sldId id="362" r:id="rId46"/>
    <p:sldId id="363" r:id="rId47"/>
    <p:sldId id="373" r:id="rId48"/>
    <p:sldId id="374" r:id="rId49"/>
    <p:sldId id="364" r:id="rId50"/>
    <p:sldId id="365" r:id="rId51"/>
    <p:sldId id="371" r:id="rId52"/>
    <p:sldId id="366" r:id="rId53"/>
    <p:sldId id="367" r:id="rId54"/>
    <p:sldId id="368" r:id="rId55"/>
    <p:sldId id="369" r:id="rId56"/>
    <p:sldId id="370" r:id="rId57"/>
    <p:sldId id="383" r:id="rId58"/>
    <p:sldId id="384" r:id="rId59"/>
  </p:sldIdLst>
  <p:sldSz cx="9144000" cy="5715000" type="screen16x10"/>
  <p:notesSz cx="6858000" cy="9144000"/>
  <p:defaultTextStyle>
    <a:defPPr>
      <a:defRPr lang="zh-CN"/>
    </a:defPPr>
    <a:lvl1pPr algn="l" rtl="0" eaLnBrk="0" fontAlgn="base" hangingPunct="0">
      <a:spcBef>
        <a:spcPct val="0"/>
      </a:spcBef>
      <a:spcAft>
        <a:spcPct val="0"/>
      </a:spcAft>
      <a:defRPr kumimoji="1" sz="8800" kern="1200">
        <a:solidFill>
          <a:srgbClr val="D0CDCA"/>
        </a:solidFill>
        <a:latin typeface="楷体_GB2312" pitchFamily="49" charset="-122"/>
        <a:ea typeface="楷体_GB2312" pitchFamily="49" charset="-122"/>
        <a:cs typeface="+mn-cs"/>
      </a:defRPr>
    </a:lvl1pPr>
    <a:lvl2pPr marL="457200" algn="l" rtl="0" eaLnBrk="0" fontAlgn="base" hangingPunct="0">
      <a:spcBef>
        <a:spcPct val="0"/>
      </a:spcBef>
      <a:spcAft>
        <a:spcPct val="0"/>
      </a:spcAft>
      <a:defRPr kumimoji="1" sz="8800" kern="1200">
        <a:solidFill>
          <a:srgbClr val="D0CDCA"/>
        </a:solidFill>
        <a:latin typeface="楷体_GB2312" pitchFamily="49" charset="-122"/>
        <a:ea typeface="楷体_GB2312" pitchFamily="49" charset="-122"/>
        <a:cs typeface="+mn-cs"/>
      </a:defRPr>
    </a:lvl2pPr>
    <a:lvl3pPr marL="914400" algn="l" rtl="0" eaLnBrk="0" fontAlgn="base" hangingPunct="0">
      <a:spcBef>
        <a:spcPct val="0"/>
      </a:spcBef>
      <a:spcAft>
        <a:spcPct val="0"/>
      </a:spcAft>
      <a:defRPr kumimoji="1" sz="8800" kern="1200">
        <a:solidFill>
          <a:srgbClr val="D0CDCA"/>
        </a:solidFill>
        <a:latin typeface="楷体_GB2312" pitchFamily="49" charset="-122"/>
        <a:ea typeface="楷体_GB2312" pitchFamily="49" charset="-122"/>
        <a:cs typeface="+mn-cs"/>
      </a:defRPr>
    </a:lvl3pPr>
    <a:lvl4pPr marL="1371600" algn="l" rtl="0" eaLnBrk="0" fontAlgn="base" hangingPunct="0">
      <a:spcBef>
        <a:spcPct val="0"/>
      </a:spcBef>
      <a:spcAft>
        <a:spcPct val="0"/>
      </a:spcAft>
      <a:defRPr kumimoji="1" sz="8800" kern="1200">
        <a:solidFill>
          <a:srgbClr val="D0CDCA"/>
        </a:solidFill>
        <a:latin typeface="楷体_GB2312" pitchFamily="49" charset="-122"/>
        <a:ea typeface="楷体_GB2312" pitchFamily="49" charset="-122"/>
        <a:cs typeface="+mn-cs"/>
      </a:defRPr>
    </a:lvl4pPr>
    <a:lvl5pPr marL="1828800" algn="l" rtl="0" eaLnBrk="0" fontAlgn="base" hangingPunct="0">
      <a:spcBef>
        <a:spcPct val="0"/>
      </a:spcBef>
      <a:spcAft>
        <a:spcPct val="0"/>
      </a:spcAft>
      <a:defRPr kumimoji="1" sz="8800" kern="1200">
        <a:solidFill>
          <a:srgbClr val="D0CDCA"/>
        </a:solidFill>
        <a:latin typeface="楷体_GB2312" pitchFamily="49" charset="-122"/>
        <a:ea typeface="楷体_GB2312" pitchFamily="49" charset="-122"/>
        <a:cs typeface="+mn-cs"/>
      </a:defRPr>
    </a:lvl5pPr>
    <a:lvl6pPr marL="2286000" algn="l" defTabSz="914400" rtl="0" eaLnBrk="1" latinLnBrk="0" hangingPunct="1">
      <a:defRPr kumimoji="1" sz="8800" kern="1200">
        <a:solidFill>
          <a:srgbClr val="D0CDCA"/>
        </a:solidFill>
        <a:latin typeface="楷体_GB2312" pitchFamily="49" charset="-122"/>
        <a:ea typeface="楷体_GB2312" pitchFamily="49" charset="-122"/>
        <a:cs typeface="+mn-cs"/>
      </a:defRPr>
    </a:lvl6pPr>
    <a:lvl7pPr marL="2743200" algn="l" defTabSz="914400" rtl="0" eaLnBrk="1" latinLnBrk="0" hangingPunct="1">
      <a:defRPr kumimoji="1" sz="8800" kern="1200">
        <a:solidFill>
          <a:srgbClr val="D0CDCA"/>
        </a:solidFill>
        <a:latin typeface="楷体_GB2312" pitchFamily="49" charset="-122"/>
        <a:ea typeface="楷体_GB2312" pitchFamily="49" charset="-122"/>
        <a:cs typeface="+mn-cs"/>
      </a:defRPr>
    </a:lvl7pPr>
    <a:lvl8pPr marL="3200400" algn="l" defTabSz="914400" rtl="0" eaLnBrk="1" latinLnBrk="0" hangingPunct="1">
      <a:defRPr kumimoji="1" sz="8800" kern="1200">
        <a:solidFill>
          <a:srgbClr val="D0CDCA"/>
        </a:solidFill>
        <a:latin typeface="楷体_GB2312" pitchFamily="49" charset="-122"/>
        <a:ea typeface="楷体_GB2312" pitchFamily="49" charset="-122"/>
        <a:cs typeface="+mn-cs"/>
      </a:defRPr>
    </a:lvl8pPr>
    <a:lvl9pPr marL="3657600" algn="l" defTabSz="914400" rtl="0" eaLnBrk="1" latinLnBrk="0" hangingPunct="1">
      <a:defRPr kumimoji="1" sz="8800" kern="1200">
        <a:solidFill>
          <a:srgbClr val="D0CDCA"/>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660066"/>
    <a:srgbClr val="800080"/>
    <a:srgbClr val="FFFF99"/>
    <a:srgbClr val="CCCCFF"/>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4660"/>
  </p:normalViewPr>
  <p:slideViewPr>
    <p:cSldViewPr>
      <p:cViewPr varScale="1">
        <p:scale>
          <a:sx n="96" d="100"/>
          <a:sy n="96" d="100"/>
        </p:scale>
        <p:origin x="600" y="84"/>
      </p:cViewPr>
      <p:guideLst>
        <p:guide orient="horz" pos="1800"/>
        <p:guide pos="2880"/>
      </p:guideLst>
    </p:cSldViewPr>
  </p:slideViewPr>
  <p:notesTextViewPr>
    <p:cViewPr>
      <p:scale>
        <a:sx n="100" d="100"/>
        <a:sy n="10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1200">
                <a:solidFill>
                  <a:schemeClr val="tx1"/>
                </a:solidFill>
                <a:latin typeface="Arial" charset="0"/>
                <a:ea typeface="宋体" pitchFamily="2" charset="-122"/>
              </a:defRPr>
            </a:lvl1pPr>
          </a:lstStyle>
          <a:p>
            <a:pPr>
              <a:defRPr/>
            </a:pPr>
            <a:endParaRPr lang="en-US" altLang="zh-CN"/>
          </a:p>
        </p:txBody>
      </p:sp>
      <p:sp>
        <p:nvSpPr>
          <p:cNvPr id="368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1200">
                <a:solidFill>
                  <a:schemeClr val="tx1"/>
                </a:solidFill>
                <a:latin typeface="Arial" charset="0"/>
                <a:ea typeface="宋体" pitchFamily="2" charset="-122"/>
              </a:defRPr>
            </a:lvl1pPr>
          </a:lstStyle>
          <a:p>
            <a:pPr>
              <a:defRPr/>
            </a:pPr>
            <a:endParaRPr lang="en-US" altLang="zh-CN"/>
          </a:p>
        </p:txBody>
      </p:sp>
      <p:sp>
        <p:nvSpPr>
          <p:cNvPr id="88068" name="Rectangle 4"/>
          <p:cNvSpPr>
            <a:spLocks noGrp="1" noRot="1" noChangeAspect="1" noChangeArrowheads="1" noTextEdit="1"/>
          </p:cNvSpPr>
          <p:nvPr>
            <p:ph type="sldImg" idx="2"/>
          </p:nvPr>
        </p:nvSpPr>
        <p:spPr bwMode="auto">
          <a:xfrm>
            <a:off x="685800" y="685800"/>
            <a:ext cx="54864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68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68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0" sz="1200">
                <a:solidFill>
                  <a:schemeClr val="tx1"/>
                </a:solidFill>
                <a:latin typeface="Arial" charset="0"/>
                <a:ea typeface="宋体" pitchFamily="2" charset="-122"/>
              </a:defRPr>
            </a:lvl1pPr>
          </a:lstStyle>
          <a:p>
            <a:pPr>
              <a:defRPr/>
            </a:pPr>
            <a:endParaRPr lang="en-US" altLang="zh-CN"/>
          </a:p>
        </p:txBody>
      </p:sp>
      <p:sp>
        <p:nvSpPr>
          <p:cNvPr id="368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200" smtClean="0">
                <a:solidFill>
                  <a:schemeClr val="tx1"/>
                </a:solidFill>
                <a:latin typeface="Arial" charset="0"/>
                <a:ea typeface="宋体" pitchFamily="2" charset="-122"/>
              </a:defRPr>
            </a:lvl1pPr>
          </a:lstStyle>
          <a:p>
            <a:pPr>
              <a:defRPr/>
            </a:pPr>
            <a:fld id="{A49387F6-7E4D-41F4-BC23-7D372D929128}" type="slidenum">
              <a:rPr lang="en-US" altLang="zh-CN"/>
              <a:pPr>
                <a:defRPr/>
              </a:pPr>
              <a:t>‹#›</a:t>
            </a:fld>
            <a:endParaRPr lang="en-US" altLang="zh-CN"/>
          </a:p>
        </p:txBody>
      </p:sp>
    </p:spTree>
    <p:extLst>
      <p:ext uri="{BB962C8B-B14F-4D97-AF65-F5344CB8AC3E}">
        <p14:creationId xmlns:p14="http://schemas.microsoft.com/office/powerpoint/2010/main" val="22704338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685800" y="685800"/>
            <a:ext cx="5486400" cy="3429000"/>
          </a:xfrm>
          <a:ln/>
        </p:spPr>
      </p:sp>
      <p:sp>
        <p:nvSpPr>
          <p:cNvPr id="89091" name="Rectangle 3"/>
          <p:cNvSpPr>
            <a:spLocks noGrp="1" noChangeArrowheads="1"/>
          </p:cNvSpPr>
          <p:nvPr>
            <p:ph type="body" idx="1"/>
          </p:nvPr>
        </p:nvSpPr>
        <p:spPr>
          <a:noFill/>
        </p:spPr>
        <p:txBody>
          <a:bodyPr/>
          <a:lstStyle/>
          <a:p>
            <a:r>
              <a:rPr kumimoji="1" lang="en-US" altLang="zh-CN" sz="3200"/>
              <a:t>`timescale    1ns/100ps</a:t>
            </a:r>
            <a:r>
              <a:rPr kumimoji="1" lang="zh-CN" altLang="en-US"/>
              <a:t>表示时延单位为</a:t>
            </a:r>
            <a:r>
              <a:rPr kumimoji="1" lang="en-US" altLang="zh-CN"/>
              <a:t>1ns, </a:t>
            </a:r>
            <a:r>
              <a:rPr kumimoji="1" lang="zh-CN" altLang="en-US"/>
              <a:t>时延精度为</a:t>
            </a:r>
            <a:r>
              <a:rPr kumimoji="1" lang="en-US" altLang="zh-CN"/>
              <a:t>100ps</a:t>
            </a:r>
          </a:p>
          <a:p>
            <a:endParaRPr kumimoji="1" lang="en-US" altLang="zh-CN"/>
          </a:p>
          <a:p>
            <a:r>
              <a:rPr kumimoji="1" lang="en-US" altLang="zh-CN"/>
              <a:t>`timescale time_unit / time_precision</a:t>
            </a:r>
          </a:p>
          <a:p>
            <a:r>
              <a:rPr kumimoji="1" lang="en-US" altLang="zh-CN"/>
              <a:t>time_unit </a:t>
            </a:r>
            <a:r>
              <a:rPr kumimoji="1" lang="zh-CN" altLang="en-US"/>
              <a:t>和</a:t>
            </a:r>
            <a:r>
              <a:rPr kumimoji="1" lang="en-US" altLang="zh-CN"/>
              <a:t>time_precision </a:t>
            </a:r>
            <a:r>
              <a:rPr kumimoji="1" lang="zh-CN" altLang="en-US"/>
              <a:t>由值</a:t>
            </a:r>
            <a:r>
              <a:rPr kumimoji="1" lang="en-US" altLang="zh-CN"/>
              <a:t>1</a:t>
            </a:r>
            <a:r>
              <a:rPr kumimoji="1" lang="zh-CN" altLang="en-US"/>
              <a:t>、</a:t>
            </a:r>
            <a:r>
              <a:rPr kumimoji="1" lang="en-US" altLang="zh-CN"/>
              <a:t>10</a:t>
            </a:r>
            <a:r>
              <a:rPr kumimoji="1" lang="zh-CN" altLang="en-US"/>
              <a:t>、和</a:t>
            </a:r>
            <a:r>
              <a:rPr kumimoji="1" lang="en-US" altLang="zh-CN"/>
              <a:t>100</a:t>
            </a:r>
            <a:r>
              <a:rPr kumimoji="1" lang="zh-CN" altLang="en-US"/>
              <a:t>以及单位</a:t>
            </a:r>
            <a:r>
              <a:rPr kumimoji="1" lang="en-US" altLang="zh-CN"/>
              <a:t>s</a:t>
            </a:r>
            <a:r>
              <a:rPr kumimoji="1" lang="zh-CN" altLang="en-US"/>
              <a:t>、</a:t>
            </a:r>
            <a:r>
              <a:rPr kumimoji="1" lang="en-US" altLang="zh-CN"/>
              <a:t>ms</a:t>
            </a:r>
            <a:r>
              <a:rPr kumimoji="1" lang="zh-CN" altLang="en-US"/>
              <a:t>、</a:t>
            </a:r>
            <a:r>
              <a:rPr kumimoji="1" lang="en-US" altLang="zh-CN"/>
              <a:t>us</a:t>
            </a:r>
            <a:r>
              <a:rPr kumimoji="1" lang="zh-CN" altLang="en-US"/>
              <a:t>、</a:t>
            </a:r>
            <a:r>
              <a:rPr kumimoji="1" lang="en-US" altLang="zh-CN"/>
              <a:t>ns</a:t>
            </a:r>
            <a:r>
              <a:rPr kumimoji="1" lang="zh-CN" altLang="en-US"/>
              <a:t>、</a:t>
            </a:r>
            <a:r>
              <a:rPr kumimoji="1" lang="en-US" altLang="zh-CN"/>
              <a:t>ps</a:t>
            </a:r>
            <a:r>
              <a:rPr kumimoji="1" lang="zh-CN" altLang="en-US"/>
              <a:t>和</a:t>
            </a:r>
            <a:r>
              <a:rPr kumimoji="1" lang="en-US" altLang="zh-CN"/>
              <a:t>fs</a:t>
            </a:r>
            <a:r>
              <a:rPr kumimoji="1" lang="zh-CN" altLang="en-US"/>
              <a:t>组成。</a:t>
            </a:r>
          </a:p>
          <a:p>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8"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96076" y="157428"/>
            <a:ext cx="2447925" cy="543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6" name="Rectangle 9"/>
          <p:cNvSpPr>
            <a:spLocks noGrp="1" noChangeArrowheads="1"/>
          </p:cNvSpPr>
          <p:nvPr>
            <p:ph type="ctrTitle"/>
          </p:nvPr>
        </p:nvSpPr>
        <p:spPr>
          <a:xfrm>
            <a:off x="684213" y="1177396"/>
            <a:ext cx="7772400" cy="1225021"/>
          </a:xfrm>
        </p:spPr>
        <p:txBody>
          <a:bodyPr/>
          <a:lstStyle>
            <a:lvl1pPr algn="ctr">
              <a:defRPr sz="4800"/>
            </a:lvl1pPr>
          </a:lstStyle>
          <a:p>
            <a:pPr lvl="0"/>
            <a:r>
              <a:rPr lang="zh-CN" altLang="en-US" noProof="0"/>
              <a:t>单击此处编辑母版标题样式</a:t>
            </a:r>
          </a:p>
        </p:txBody>
      </p:sp>
      <p:sp>
        <p:nvSpPr>
          <p:cNvPr id="31747" name="Rectangle 10"/>
          <p:cNvSpPr>
            <a:spLocks noGrp="1" noChangeArrowheads="1"/>
          </p:cNvSpPr>
          <p:nvPr>
            <p:ph type="subTitle" idx="1"/>
          </p:nvPr>
        </p:nvSpPr>
        <p:spPr>
          <a:xfrm>
            <a:off x="1403350" y="2917032"/>
            <a:ext cx="6400800" cy="14605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5" name="Rectangle 16"/>
          <p:cNvSpPr>
            <a:spLocks noGrp="1" noChangeArrowheads="1"/>
          </p:cNvSpPr>
          <p:nvPr>
            <p:ph type="sldNum" sz="quarter" idx="10"/>
          </p:nvPr>
        </p:nvSpPr>
        <p:spPr>
          <a:xfrm>
            <a:off x="6553200" y="5204354"/>
            <a:ext cx="2133600" cy="396875"/>
          </a:xfrm>
        </p:spPr>
        <p:txBody>
          <a:bodyPr/>
          <a:lstStyle>
            <a:lvl1pPr>
              <a:defRPr sz="1800" smtClean="0">
                <a:latin typeface="Arial" charset="0"/>
              </a:defRPr>
            </a:lvl1pPr>
          </a:lstStyle>
          <a:p>
            <a:pPr>
              <a:defRPr/>
            </a:pPr>
            <a:fld id="{B938EA18-9DD8-45FB-BC7C-EE834E42B6BC}" type="slidenum">
              <a:rPr lang="en-US" altLang="zh-CN"/>
              <a:pPr>
                <a:defRPr/>
              </a:pPr>
              <a:t>‹#›</a:t>
            </a:fld>
            <a:endParaRPr lang="en-US" altLang="zh-CN"/>
          </a:p>
        </p:txBody>
      </p:sp>
    </p:spTree>
    <p:extLst>
      <p:ext uri="{BB962C8B-B14F-4D97-AF65-F5344CB8AC3E}">
        <p14:creationId xmlns:p14="http://schemas.microsoft.com/office/powerpoint/2010/main" val="262871614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6"/>
          <p:cNvSpPr>
            <a:spLocks noGrp="1" noChangeArrowheads="1"/>
          </p:cNvSpPr>
          <p:nvPr>
            <p:ph type="sldNum" sz="quarter" idx="10"/>
          </p:nvPr>
        </p:nvSpPr>
        <p:spPr>
          <a:ln/>
        </p:spPr>
        <p:txBody>
          <a:bodyPr/>
          <a:lstStyle>
            <a:lvl1pPr>
              <a:defRPr/>
            </a:lvl1pPr>
          </a:lstStyle>
          <a:p>
            <a:pPr>
              <a:defRPr/>
            </a:pPr>
            <a:fld id="{95FDAAB8-A99B-4B1A-B846-006105DD88DA}" type="slidenum">
              <a:rPr lang="en-US" altLang="zh-CN"/>
              <a:pPr>
                <a:defRPr/>
              </a:pPr>
              <a:t>‹#›</a:t>
            </a:fld>
            <a:endParaRPr lang="en-US" altLang="zh-CN"/>
          </a:p>
        </p:txBody>
      </p:sp>
    </p:spTree>
    <p:extLst>
      <p:ext uri="{BB962C8B-B14F-4D97-AF65-F5344CB8AC3E}">
        <p14:creationId xmlns:p14="http://schemas.microsoft.com/office/powerpoint/2010/main" val="407594290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4801" y="96573"/>
            <a:ext cx="1965325" cy="504163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0" y="96573"/>
            <a:ext cx="5746750" cy="504163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6"/>
          <p:cNvSpPr>
            <a:spLocks noGrp="1" noChangeArrowheads="1"/>
          </p:cNvSpPr>
          <p:nvPr>
            <p:ph type="sldNum" sz="quarter" idx="10"/>
          </p:nvPr>
        </p:nvSpPr>
        <p:spPr>
          <a:ln/>
        </p:spPr>
        <p:txBody>
          <a:bodyPr/>
          <a:lstStyle>
            <a:lvl1pPr>
              <a:defRPr/>
            </a:lvl1pPr>
          </a:lstStyle>
          <a:p>
            <a:pPr>
              <a:defRPr/>
            </a:pPr>
            <a:fld id="{B8AC1A4B-90A1-4C86-89CD-6BD20C19E9C6}" type="slidenum">
              <a:rPr lang="en-US" altLang="zh-CN"/>
              <a:pPr>
                <a:defRPr/>
              </a:pPr>
              <a:t>‹#›</a:t>
            </a:fld>
            <a:endParaRPr lang="en-US" altLang="zh-CN"/>
          </a:p>
        </p:txBody>
      </p:sp>
    </p:spTree>
    <p:extLst>
      <p:ext uri="{BB962C8B-B14F-4D97-AF65-F5344CB8AC3E}">
        <p14:creationId xmlns:p14="http://schemas.microsoft.com/office/powerpoint/2010/main" val="291718142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6"/>
          <p:cNvSpPr>
            <a:spLocks noGrp="1" noChangeArrowheads="1"/>
          </p:cNvSpPr>
          <p:nvPr>
            <p:ph type="sldNum" sz="quarter" idx="10"/>
          </p:nvPr>
        </p:nvSpPr>
        <p:spPr>
          <a:ln/>
        </p:spPr>
        <p:txBody>
          <a:bodyPr/>
          <a:lstStyle>
            <a:lvl1pPr>
              <a:defRPr/>
            </a:lvl1pPr>
          </a:lstStyle>
          <a:p>
            <a:pPr>
              <a:defRPr/>
            </a:pPr>
            <a:fld id="{E65D00D1-81CD-440C-AB72-F75F753CF068}" type="slidenum">
              <a:rPr lang="en-US" altLang="zh-CN"/>
              <a:pPr>
                <a:defRPr/>
              </a:pPr>
              <a:t>‹#›</a:t>
            </a:fld>
            <a:endParaRPr lang="en-US" altLang="zh-CN"/>
          </a:p>
        </p:txBody>
      </p:sp>
    </p:spTree>
    <p:extLst>
      <p:ext uri="{BB962C8B-B14F-4D97-AF65-F5344CB8AC3E}">
        <p14:creationId xmlns:p14="http://schemas.microsoft.com/office/powerpoint/2010/main" val="26617484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6"/>
          <p:cNvSpPr>
            <a:spLocks noGrp="1" noChangeArrowheads="1"/>
          </p:cNvSpPr>
          <p:nvPr>
            <p:ph type="sldNum" sz="quarter" idx="10"/>
          </p:nvPr>
        </p:nvSpPr>
        <p:spPr>
          <a:ln/>
        </p:spPr>
        <p:txBody>
          <a:bodyPr/>
          <a:lstStyle>
            <a:lvl1pPr>
              <a:defRPr/>
            </a:lvl1pPr>
          </a:lstStyle>
          <a:p>
            <a:pPr>
              <a:defRPr/>
            </a:pPr>
            <a:fld id="{995E5D64-ED4D-42D2-8D20-5A7F9153246E}" type="slidenum">
              <a:rPr lang="en-US" altLang="zh-CN"/>
              <a:pPr>
                <a:defRPr/>
              </a:pPr>
              <a:t>‹#›</a:t>
            </a:fld>
            <a:endParaRPr lang="en-US" altLang="zh-CN"/>
          </a:p>
        </p:txBody>
      </p:sp>
    </p:spTree>
    <p:extLst>
      <p:ext uri="{BB962C8B-B14F-4D97-AF65-F5344CB8AC3E}">
        <p14:creationId xmlns:p14="http://schemas.microsoft.com/office/powerpoint/2010/main" val="31875724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0" y="1057011"/>
            <a:ext cx="3810000" cy="408119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8050" y="1057011"/>
            <a:ext cx="3810000" cy="408119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6"/>
          <p:cNvSpPr>
            <a:spLocks noGrp="1" noChangeArrowheads="1"/>
          </p:cNvSpPr>
          <p:nvPr>
            <p:ph type="sldNum" sz="quarter" idx="10"/>
          </p:nvPr>
        </p:nvSpPr>
        <p:spPr>
          <a:ln/>
        </p:spPr>
        <p:txBody>
          <a:bodyPr/>
          <a:lstStyle>
            <a:lvl1pPr>
              <a:defRPr/>
            </a:lvl1pPr>
          </a:lstStyle>
          <a:p>
            <a:pPr>
              <a:defRPr/>
            </a:pPr>
            <a:fld id="{CFA12151-B301-4DD6-88CB-EF794D714F6A}" type="slidenum">
              <a:rPr lang="en-US" altLang="zh-CN"/>
              <a:pPr>
                <a:defRPr/>
              </a:pPr>
              <a:t>‹#›</a:t>
            </a:fld>
            <a:endParaRPr lang="en-US" altLang="zh-CN"/>
          </a:p>
        </p:txBody>
      </p:sp>
    </p:spTree>
    <p:extLst>
      <p:ext uri="{BB962C8B-B14F-4D97-AF65-F5344CB8AC3E}">
        <p14:creationId xmlns:p14="http://schemas.microsoft.com/office/powerpoint/2010/main" val="257464840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6"/>
          <p:cNvSpPr>
            <a:spLocks noGrp="1" noChangeArrowheads="1"/>
          </p:cNvSpPr>
          <p:nvPr>
            <p:ph type="sldNum" sz="quarter" idx="10"/>
          </p:nvPr>
        </p:nvSpPr>
        <p:spPr>
          <a:ln/>
        </p:spPr>
        <p:txBody>
          <a:bodyPr/>
          <a:lstStyle>
            <a:lvl1pPr>
              <a:defRPr/>
            </a:lvl1pPr>
          </a:lstStyle>
          <a:p>
            <a:pPr>
              <a:defRPr/>
            </a:pPr>
            <a:fld id="{AD482B2B-D9CC-407C-B97E-2182D1FA830F}" type="slidenum">
              <a:rPr lang="en-US" altLang="zh-CN"/>
              <a:pPr>
                <a:defRPr/>
              </a:pPr>
              <a:t>‹#›</a:t>
            </a:fld>
            <a:endParaRPr lang="en-US" altLang="zh-CN"/>
          </a:p>
        </p:txBody>
      </p:sp>
    </p:spTree>
    <p:extLst>
      <p:ext uri="{BB962C8B-B14F-4D97-AF65-F5344CB8AC3E}">
        <p14:creationId xmlns:p14="http://schemas.microsoft.com/office/powerpoint/2010/main" val="298323016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6"/>
          <p:cNvSpPr>
            <a:spLocks noGrp="1" noChangeArrowheads="1"/>
          </p:cNvSpPr>
          <p:nvPr>
            <p:ph type="sldNum" sz="quarter" idx="10"/>
          </p:nvPr>
        </p:nvSpPr>
        <p:spPr>
          <a:ln/>
        </p:spPr>
        <p:txBody>
          <a:bodyPr/>
          <a:lstStyle>
            <a:lvl1pPr>
              <a:defRPr/>
            </a:lvl1pPr>
          </a:lstStyle>
          <a:p>
            <a:pPr>
              <a:defRPr/>
            </a:pPr>
            <a:fld id="{AB005C2E-FAF7-48DF-879E-6A17E553EE01}" type="slidenum">
              <a:rPr lang="en-US" altLang="zh-CN"/>
              <a:pPr>
                <a:defRPr/>
              </a:pPr>
              <a:t>‹#›</a:t>
            </a:fld>
            <a:endParaRPr lang="en-US" altLang="zh-CN"/>
          </a:p>
        </p:txBody>
      </p:sp>
    </p:spTree>
    <p:extLst>
      <p:ext uri="{BB962C8B-B14F-4D97-AF65-F5344CB8AC3E}">
        <p14:creationId xmlns:p14="http://schemas.microsoft.com/office/powerpoint/2010/main" val="316808178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fld id="{228787D9-0C85-4417-BF94-D496FC816873}" type="slidenum">
              <a:rPr lang="en-US" altLang="zh-CN"/>
              <a:pPr>
                <a:defRPr/>
              </a:pPr>
              <a:t>‹#›</a:t>
            </a:fld>
            <a:endParaRPr lang="en-US" altLang="zh-CN"/>
          </a:p>
        </p:txBody>
      </p:sp>
    </p:spTree>
    <p:extLst>
      <p:ext uri="{BB962C8B-B14F-4D97-AF65-F5344CB8AC3E}">
        <p14:creationId xmlns:p14="http://schemas.microsoft.com/office/powerpoint/2010/main" val="5292794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6"/>
          <p:cNvSpPr>
            <a:spLocks noGrp="1" noChangeArrowheads="1"/>
          </p:cNvSpPr>
          <p:nvPr>
            <p:ph type="sldNum" sz="quarter" idx="10"/>
          </p:nvPr>
        </p:nvSpPr>
        <p:spPr>
          <a:ln/>
        </p:spPr>
        <p:txBody>
          <a:bodyPr/>
          <a:lstStyle>
            <a:lvl1pPr>
              <a:defRPr/>
            </a:lvl1pPr>
          </a:lstStyle>
          <a:p>
            <a:pPr>
              <a:defRPr/>
            </a:pPr>
            <a:fld id="{DF1CB290-2D06-4D44-B925-67F86B92D3C9}" type="slidenum">
              <a:rPr lang="en-US" altLang="zh-CN"/>
              <a:pPr>
                <a:defRPr/>
              </a:pPr>
              <a:t>‹#›</a:t>
            </a:fld>
            <a:endParaRPr lang="en-US" altLang="zh-CN"/>
          </a:p>
        </p:txBody>
      </p:sp>
    </p:spTree>
    <p:extLst>
      <p:ext uri="{BB962C8B-B14F-4D97-AF65-F5344CB8AC3E}">
        <p14:creationId xmlns:p14="http://schemas.microsoft.com/office/powerpoint/2010/main" val="108052109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6"/>
          <p:cNvSpPr>
            <a:spLocks noGrp="1" noChangeArrowheads="1"/>
          </p:cNvSpPr>
          <p:nvPr>
            <p:ph type="sldNum" sz="quarter" idx="10"/>
          </p:nvPr>
        </p:nvSpPr>
        <p:spPr>
          <a:ln/>
        </p:spPr>
        <p:txBody>
          <a:bodyPr/>
          <a:lstStyle>
            <a:lvl1pPr>
              <a:defRPr/>
            </a:lvl1pPr>
          </a:lstStyle>
          <a:p>
            <a:pPr>
              <a:defRPr/>
            </a:pPr>
            <a:fld id="{A85B2CB3-1D0E-4245-94A1-58BBF5256617}" type="slidenum">
              <a:rPr lang="en-US" altLang="zh-CN"/>
              <a:pPr>
                <a:defRPr/>
              </a:pPr>
              <a:t>‹#›</a:t>
            </a:fld>
            <a:endParaRPr lang="en-US" altLang="zh-CN"/>
          </a:p>
        </p:txBody>
      </p:sp>
    </p:spTree>
    <p:extLst>
      <p:ext uri="{BB962C8B-B14F-4D97-AF65-F5344CB8AC3E}">
        <p14:creationId xmlns:p14="http://schemas.microsoft.com/office/powerpoint/2010/main" val="7402062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827089" y="96574"/>
            <a:ext cx="7793037" cy="75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10"/>
          <p:cNvSpPr>
            <a:spLocks noGrp="1" noChangeArrowheads="1"/>
          </p:cNvSpPr>
          <p:nvPr>
            <p:ph type="body" idx="1"/>
          </p:nvPr>
        </p:nvSpPr>
        <p:spPr bwMode="auto">
          <a:xfrm>
            <a:off x="755650" y="1057011"/>
            <a:ext cx="7772400" cy="4081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16" name="Rectangle 16"/>
          <p:cNvSpPr>
            <a:spLocks noGrp="1" noChangeArrowheads="1"/>
          </p:cNvSpPr>
          <p:nvPr>
            <p:ph type="sldNum" sz="quarter" idx="4"/>
          </p:nvPr>
        </p:nvSpPr>
        <p:spPr bwMode="auto">
          <a:xfrm>
            <a:off x="6858000" y="5138208"/>
            <a:ext cx="1905000" cy="449792"/>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kumimoji="0" sz="2000" smtClean="0">
                <a:solidFill>
                  <a:schemeClr val="bg2"/>
                </a:solidFill>
                <a:latin typeface="Tahoma" pitchFamily="34" charset="0"/>
                <a:ea typeface="宋体" pitchFamily="2" charset="-122"/>
              </a:defRPr>
            </a:lvl1pPr>
          </a:lstStyle>
          <a:p>
            <a:pPr>
              <a:defRPr/>
            </a:pPr>
            <a:fld id="{BA2D825C-4C81-4E67-98A6-677E1062F6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97"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hf hdr="0" ftr="0" dt="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ahoma" pitchFamily="34" charset="0"/>
          <a:ea typeface="黑体" pitchFamily="2" charset="-122"/>
        </a:defRPr>
      </a:lvl2pPr>
      <a:lvl3pPr algn="l" rtl="0" eaLnBrk="0" fontAlgn="base" hangingPunct="0">
        <a:spcBef>
          <a:spcPct val="0"/>
        </a:spcBef>
        <a:spcAft>
          <a:spcPct val="0"/>
        </a:spcAft>
        <a:defRPr sz="3600" b="1">
          <a:solidFill>
            <a:schemeClr val="tx2"/>
          </a:solidFill>
          <a:latin typeface="Tahoma" pitchFamily="34" charset="0"/>
          <a:ea typeface="黑体" pitchFamily="2" charset="-122"/>
        </a:defRPr>
      </a:lvl3pPr>
      <a:lvl4pPr algn="l" rtl="0" eaLnBrk="0" fontAlgn="base" hangingPunct="0">
        <a:spcBef>
          <a:spcPct val="0"/>
        </a:spcBef>
        <a:spcAft>
          <a:spcPct val="0"/>
        </a:spcAft>
        <a:defRPr sz="3600" b="1">
          <a:solidFill>
            <a:schemeClr val="tx2"/>
          </a:solidFill>
          <a:latin typeface="Tahoma" pitchFamily="34" charset="0"/>
          <a:ea typeface="黑体" pitchFamily="2" charset="-122"/>
        </a:defRPr>
      </a:lvl4pPr>
      <a:lvl5pPr algn="l" rtl="0" eaLnBrk="0" fontAlgn="base" hangingPunct="0">
        <a:spcBef>
          <a:spcPct val="0"/>
        </a:spcBef>
        <a:spcAft>
          <a:spcPct val="0"/>
        </a:spcAft>
        <a:defRPr sz="3600" b="1">
          <a:solidFill>
            <a:schemeClr val="tx2"/>
          </a:solidFill>
          <a:latin typeface="Tahoma" pitchFamily="34" charset="0"/>
          <a:ea typeface="黑体" pitchFamily="2" charset="-122"/>
        </a:defRPr>
      </a:lvl5pPr>
      <a:lvl6pPr marL="457200" algn="l" rtl="0" eaLnBrk="0" fontAlgn="base" hangingPunct="0">
        <a:spcBef>
          <a:spcPct val="0"/>
        </a:spcBef>
        <a:spcAft>
          <a:spcPct val="0"/>
        </a:spcAft>
        <a:defRPr sz="3600" b="1">
          <a:solidFill>
            <a:schemeClr val="tx2"/>
          </a:solidFill>
          <a:latin typeface="Tahoma" pitchFamily="34" charset="0"/>
          <a:ea typeface="黑体" pitchFamily="2" charset="-122"/>
        </a:defRPr>
      </a:lvl6pPr>
      <a:lvl7pPr marL="914400" algn="l" rtl="0" eaLnBrk="0" fontAlgn="base" hangingPunct="0">
        <a:spcBef>
          <a:spcPct val="0"/>
        </a:spcBef>
        <a:spcAft>
          <a:spcPct val="0"/>
        </a:spcAft>
        <a:defRPr sz="3600" b="1">
          <a:solidFill>
            <a:schemeClr val="tx2"/>
          </a:solidFill>
          <a:latin typeface="Tahoma" pitchFamily="34" charset="0"/>
          <a:ea typeface="黑体" pitchFamily="2" charset="-122"/>
        </a:defRPr>
      </a:lvl7pPr>
      <a:lvl8pPr marL="1371600" algn="l" rtl="0" eaLnBrk="0" fontAlgn="base" hangingPunct="0">
        <a:spcBef>
          <a:spcPct val="0"/>
        </a:spcBef>
        <a:spcAft>
          <a:spcPct val="0"/>
        </a:spcAft>
        <a:defRPr sz="3600" b="1">
          <a:solidFill>
            <a:schemeClr val="tx2"/>
          </a:solidFill>
          <a:latin typeface="Tahoma" pitchFamily="34" charset="0"/>
          <a:ea typeface="黑体" pitchFamily="2" charset="-122"/>
        </a:defRPr>
      </a:lvl8pPr>
      <a:lvl9pPr marL="1828800" algn="l" rtl="0" eaLnBrk="0" fontAlgn="base" hangingPunct="0">
        <a:spcBef>
          <a:spcPct val="0"/>
        </a:spcBef>
        <a:spcAft>
          <a:spcPct val="0"/>
        </a:spcAft>
        <a:defRPr sz="3600" b="1">
          <a:solidFill>
            <a:schemeClr val="tx2"/>
          </a:solidFill>
          <a:latin typeface="Tahoma" pitchFamily="34" charset="0"/>
          <a:ea typeface="黑体" pitchFamily="2" charset="-122"/>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4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subTitle" idx="4294967295"/>
          </p:nvPr>
        </p:nvSpPr>
        <p:spPr>
          <a:xfrm>
            <a:off x="1403648" y="1273324"/>
            <a:ext cx="6019800" cy="2401094"/>
          </a:xfrm>
        </p:spPr>
        <p:txBody>
          <a:bodyPr/>
          <a:lstStyle/>
          <a:p>
            <a:pPr marL="0" indent="0" algn="ctr">
              <a:buFont typeface="Wingdings" pitchFamily="2" charset="2"/>
              <a:buNone/>
            </a:pPr>
            <a:r>
              <a:rPr lang="zh-CN" altLang="en-US" sz="5000" b="1" dirty="0">
                <a:solidFill>
                  <a:schemeClr val="tx2"/>
                </a:solidFill>
                <a:latin typeface="黑体" pitchFamily="2" charset="-122"/>
                <a:ea typeface="黑体" pitchFamily="2" charset="-122"/>
              </a:rPr>
              <a:t>第四章</a:t>
            </a:r>
            <a:r>
              <a:rPr lang="zh-CN" altLang="en-US" sz="5000" b="1" dirty="0">
                <a:latin typeface="黑体" pitchFamily="2" charset="-122"/>
                <a:ea typeface="黑体" pitchFamily="2" charset="-122"/>
              </a:rPr>
              <a:t> </a:t>
            </a:r>
          </a:p>
          <a:p>
            <a:pPr marL="0" indent="0" algn="ctr">
              <a:buFont typeface="Wingdings" pitchFamily="2" charset="2"/>
              <a:buNone/>
            </a:pPr>
            <a:r>
              <a:rPr lang="zh-CN" altLang="en-US" sz="5000" b="1" dirty="0">
                <a:solidFill>
                  <a:schemeClr val="bg1"/>
                </a:solidFill>
                <a:latin typeface="黑体" pitchFamily="2" charset="-122"/>
                <a:ea typeface="黑体" pitchFamily="2" charset="-122"/>
              </a:rPr>
              <a:t> </a:t>
            </a:r>
          </a:p>
          <a:p>
            <a:pPr marL="0" indent="0" algn="ctr">
              <a:buFont typeface="Wingdings" pitchFamily="2" charset="2"/>
              <a:buNone/>
            </a:pPr>
            <a:r>
              <a:rPr lang="zh-CN" altLang="en-US" sz="5000" b="1" dirty="0">
                <a:latin typeface="黑体" pitchFamily="2" charset="-122"/>
                <a:ea typeface="黑体" pitchFamily="2" charset="-122"/>
              </a:rPr>
              <a:t>行为级建模方法</a:t>
            </a:r>
          </a:p>
        </p:txBody>
      </p:sp>
      <p:sp>
        <p:nvSpPr>
          <p:cNvPr id="2" name="灯片编号占位符 1"/>
          <p:cNvSpPr>
            <a:spLocks noGrp="1"/>
          </p:cNvSpPr>
          <p:nvPr>
            <p:ph type="sldNum" sz="quarter" idx="10"/>
          </p:nvPr>
        </p:nvSpPr>
        <p:spPr/>
        <p:txBody>
          <a:bodyPr/>
          <a:lstStyle/>
          <a:p>
            <a:pPr>
              <a:defRPr/>
            </a:pPr>
            <a:fld id="{B938EA18-9DD8-45FB-BC7C-EE834E42B6BC}" type="slidenum">
              <a:rPr lang="en-US" altLang="zh-CN" smtClean="0"/>
              <a:pPr>
                <a:defRPr/>
              </a:pPr>
              <a:t>1</a:t>
            </a:fld>
            <a:endParaRPr lang="en-US" altLang="zh-CN"/>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E96D58D-D1E1-4DF8-9824-519F634FC953}"/>
              </a:ext>
            </a:extLst>
          </p:cNvPr>
          <p:cNvSpPr>
            <a:spLocks noGrp="1"/>
          </p:cNvSpPr>
          <p:nvPr>
            <p:ph type="sldNum" sz="quarter" idx="10"/>
          </p:nvPr>
        </p:nvSpPr>
        <p:spPr/>
        <p:txBody>
          <a:bodyPr/>
          <a:lstStyle/>
          <a:p>
            <a:pPr>
              <a:defRPr/>
            </a:pPr>
            <a:fld id="{E65D00D1-81CD-440C-AB72-F75F753CF068}" type="slidenum">
              <a:rPr lang="en-US" altLang="zh-CN" smtClean="0"/>
              <a:pPr>
                <a:defRPr/>
              </a:pPr>
              <a:t>10</a:t>
            </a:fld>
            <a:endParaRPr lang="en-US" altLang="zh-CN"/>
          </a:p>
        </p:txBody>
      </p:sp>
      <p:pic>
        <p:nvPicPr>
          <p:cNvPr id="6" name="图片 5">
            <a:extLst>
              <a:ext uri="{FF2B5EF4-FFF2-40B4-BE49-F238E27FC236}">
                <a16:creationId xmlns:a16="http://schemas.microsoft.com/office/drawing/2014/main" id="{06DEB323-7C6F-4727-B98E-8D53F40683E7}"/>
              </a:ext>
            </a:extLst>
          </p:cNvPr>
          <p:cNvPicPr>
            <a:picLocks noChangeAspect="1"/>
          </p:cNvPicPr>
          <p:nvPr/>
        </p:nvPicPr>
        <p:blipFill>
          <a:blip r:embed="rId2"/>
          <a:stretch>
            <a:fillRect/>
          </a:stretch>
        </p:blipFill>
        <p:spPr>
          <a:xfrm>
            <a:off x="35496" y="838200"/>
            <a:ext cx="9144000" cy="4876800"/>
          </a:xfrm>
          <a:prstGeom prst="rect">
            <a:avLst/>
          </a:prstGeom>
        </p:spPr>
      </p:pic>
      <p:sp>
        <p:nvSpPr>
          <p:cNvPr id="8" name="Rectangle 2">
            <a:extLst>
              <a:ext uri="{FF2B5EF4-FFF2-40B4-BE49-F238E27FC236}">
                <a16:creationId xmlns:a16="http://schemas.microsoft.com/office/drawing/2014/main" id="{55E79C29-0802-4B36-A26F-ECB0FB061F1A}"/>
              </a:ext>
            </a:extLst>
          </p:cNvPr>
          <p:cNvSpPr txBox="1">
            <a:spLocks noChangeArrowheads="1"/>
          </p:cNvSpPr>
          <p:nvPr/>
        </p:nvSpPr>
        <p:spPr bwMode="auto">
          <a:xfrm>
            <a:off x="273050" y="271198"/>
            <a:ext cx="777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4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9pPr>
          </a:lstStyle>
          <a:p>
            <a:pPr>
              <a:lnSpc>
                <a:spcPct val="90000"/>
              </a:lnSpc>
              <a:buFont typeface="Wingdings" pitchFamily="2" charset="2"/>
              <a:buNone/>
              <a:defRPr/>
            </a:pPr>
            <a:r>
              <a:rPr kumimoji="0" lang="en-US" altLang="zh-CN" sz="3200" b="1" kern="0" dirty="0">
                <a:solidFill>
                  <a:srgbClr val="0043A6"/>
                </a:solidFill>
                <a:effectLst>
                  <a:outerShdw blurRad="38100" dist="38100" dir="2700000" algn="tl">
                    <a:srgbClr val="C0C0C0"/>
                  </a:outerShdw>
                </a:effectLst>
              </a:rPr>
              <a:t>4.2 </a:t>
            </a:r>
            <a:r>
              <a:rPr kumimoji="0" lang="zh-CN" altLang="en-US" sz="3200" b="1" kern="0" dirty="0">
                <a:solidFill>
                  <a:srgbClr val="0043A6"/>
                </a:solidFill>
                <a:effectLst>
                  <a:outerShdw blurRad="38100" dist="38100" dir="2700000" algn="tl">
                    <a:srgbClr val="C0C0C0"/>
                  </a:outerShdw>
                </a:effectLst>
              </a:rPr>
              <a:t>过程结构语句</a:t>
            </a:r>
          </a:p>
        </p:txBody>
      </p:sp>
    </p:spTree>
    <p:extLst>
      <p:ext uri="{BB962C8B-B14F-4D97-AF65-F5344CB8AC3E}">
        <p14:creationId xmlns:p14="http://schemas.microsoft.com/office/powerpoint/2010/main" val="249949185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4294967295"/>
          </p:nvPr>
        </p:nvSpPr>
        <p:spPr>
          <a:xfrm>
            <a:off x="152400" y="193204"/>
            <a:ext cx="7772400" cy="444500"/>
          </a:xfrm>
        </p:spPr>
        <p:txBody>
          <a:bodyPr/>
          <a:lstStyle/>
          <a:p>
            <a:pPr>
              <a:lnSpc>
                <a:spcPct val="90000"/>
              </a:lnSpc>
              <a:buFont typeface="Wingdings" pitchFamily="2" charset="2"/>
              <a:buNone/>
            </a:pPr>
            <a:r>
              <a:rPr lang="en-US" altLang="zh-CN" sz="3200" b="1" dirty="0">
                <a:solidFill>
                  <a:srgbClr val="990000"/>
                </a:solidFill>
              </a:rPr>
              <a:t>4.2.1 initial</a:t>
            </a:r>
            <a:r>
              <a:rPr lang="zh-CN" altLang="en-US" sz="3200" b="1" dirty="0">
                <a:solidFill>
                  <a:srgbClr val="990000"/>
                </a:solidFill>
              </a:rPr>
              <a:t>语句</a:t>
            </a:r>
          </a:p>
        </p:txBody>
      </p:sp>
      <p:sp>
        <p:nvSpPr>
          <p:cNvPr id="4" name="矩形 3"/>
          <p:cNvSpPr/>
          <p:nvPr/>
        </p:nvSpPr>
        <p:spPr bwMode="auto">
          <a:xfrm>
            <a:off x="251520" y="841276"/>
            <a:ext cx="8136904" cy="4104456"/>
          </a:xfrm>
          <a:prstGeom prst="rect">
            <a:avLst/>
          </a:prstGeom>
          <a:noFill/>
          <a:ln w="9525" cap="flat" cmpd="sng" algn="ctr">
            <a:noFill/>
            <a:prstDash val="solid"/>
            <a:round/>
            <a:headEnd type="none" w="med" len="med"/>
            <a:tailEnd type="none" w="med" len="med"/>
          </a:ln>
          <a:effectLst>
            <a:prstShdw prst="shdw17" dist="17961" dir="2700000">
              <a:schemeClr val="tx1">
                <a:gamma/>
                <a:shade val="60000"/>
                <a:invGamma/>
              </a:schemeClr>
            </a:prstShdw>
          </a:effectLst>
        </p:spPr>
        <p:txBody>
          <a:bodyPr vert="horz" wrap="square" lIns="91440" tIns="45720" rIns="91440" bIns="45720" numCol="1" rtlCol="0" anchor="t" anchorCtr="0" compatLnSpc="1">
            <a:prstTxWarp prst="textNoShape">
              <a:avLst/>
            </a:prstTxWarp>
          </a:bodyPr>
          <a:lstStyle/>
          <a:p>
            <a:pPr eaLnBrk="1" hangingPunct="1"/>
            <a:r>
              <a:rPr lang="zh-CN" altLang="en-US" sz="2800" dirty="0">
                <a:solidFill>
                  <a:schemeClr val="tx1"/>
                </a:solidFill>
              </a:rPr>
              <a:t>格式如下：</a:t>
            </a:r>
            <a:endParaRPr lang="en-US" altLang="zh-CN" sz="2800" dirty="0">
              <a:solidFill>
                <a:schemeClr val="tx1"/>
              </a:solidFill>
            </a:endParaRPr>
          </a:p>
          <a:p>
            <a:pPr eaLnBrk="1" hangingPunct="1">
              <a:lnSpc>
                <a:spcPct val="120000"/>
              </a:lnSpc>
            </a:pPr>
            <a:r>
              <a:rPr lang="en-US" altLang="zh-CN" sz="2800" b="1" dirty="0">
                <a:solidFill>
                  <a:srgbClr val="FF0000"/>
                </a:solidFill>
                <a:latin typeface="+mj-ea"/>
                <a:ea typeface="+mj-ea"/>
              </a:rPr>
              <a:t>initial</a:t>
            </a:r>
            <a:br>
              <a:rPr lang="en-US" altLang="zh-CN" sz="2800" b="1" dirty="0">
                <a:solidFill>
                  <a:srgbClr val="FF0000"/>
                </a:solidFill>
                <a:latin typeface="+mj-ea"/>
                <a:ea typeface="+mj-ea"/>
              </a:rPr>
            </a:br>
            <a:r>
              <a:rPr lang="zh-CN" altLang="en-US" sz="2800" b="1" dirty="0">
                <a:solidFill>
                  <a:srgbClr val="FF0000"/>
                </a:solidFill>
                <a:latin typeface="+mj-ea"/>
                <a:ea typeface="+mj-ea"/>
              </a:rPr>
              <a:t>　　语句块</a:t>
            </a:r>
            <a:br>
              <a:rPr lang="zh-CN" altLang="en-US" sz="2800" dirty="0">
                <a:solidFill>
                  <a:schemeClr val="tx1"/>
                </a:solidFill>
              </a:rPr>
            </a:br>
            <a:r>
              <a:rPr lang="zh-CN" altLang="en-US" sz="2400" b="1" dirty="0">
                <a:solidFill>
                  <a:schemeClr val="tx1"/>
                </a:solidFill>
              </a:rPr>
              <a:t>其中，语句块的格式为</a:t>
            </a:r>
            <a:br>
              <a:rPr lang="zh-CN" altLang="en-US" sz="2400" b="1" dirty="0">
                <a:solidFill>
                  <a:schemeClr val="tx1"/>
                </a:solidFill>
              </a:rPr>
            </a:br>
            <a:r>
              <a:rPr lang="zh-CN" altLang="en-US" sz="2400" b="1" dirty="0">
                <a:solidFill>
                  <a:schemeClr val="tx1"/>
                </a:solidFill>
              </a:rPr>
              <a:t>　　</a:t>
            </a:r>
            <a:r>
              <a:rPr lang="en-US" altLang="zh-CN" sz="2400" b="1" dirty="0">
                <a:solidFill>
                  <a:schemeClr val="tx1"/>
                </a:solidFill>
              </a:rPr>
              <a:t>&lt;</a:t>
            </a:r>
            <a:r>
              <a:rPr lang="zh-CN" altLang="en-US" sz="2400" b="1" dirty="0">
                <a:solidFill>
                  <a:schemeClr val="tx1"/>
                </a:solidFill>
              </a:rPr>
              <a:t>块定义语句</a:t>
            </a:r>
            <a:r>
              <a:rPr lang="en-US" altLang="zh-CN" sz="2400" b="1" dirty="0">
                <a:solidFill>
                  <a:schemeClr val="tx1"/>
                </a:solidFill>
              </a:rPr>
              <a:t>1&gt;</a:t>
            </a:r>
            <a:br>
              <a:rPr lang="en-US" altLang="zh-CN" sz="2400" b="1" dirty="0">
                <a:solidFill>
                  <a:schemeClr val="tx1"/>
                </a:solidFill>
              </a:rPr>
            </a:br>
            <a:r>
              <a:rPr lang="zh-CN" altLang="en-US" sz="2400" b="1" dirty="0">
                <a:solidFill>
                  <a:schemeClr val="tx1"/>
                </a:solidFill>
              </a:rPr>
              <a:t>　　时间控制</a:t>
            </a:r>
            <a:r>
              <a:rPr lang="en-US" altLang="zh-CN" sz="2400" b="1" dirty="0">
                <a:solidFill>
                  <a:schemeClr val="tx1"/>
                </a:solidFill>
              </a:rPr>
              <a:t>1  </a:t>
            </a:r>
            <a:r>
              <a:rPr lang="zh-CN" altLang="en-US" sz="2400" b="1" dirty="0">
                <a:solidFill>
                  <a:schemeClr val="tx1"/>
                </a:solidFill>
              </a:rPr>
              <a:t>行为语句</a:t>
            </a:r>
            <a:r>
              <a:rPr lang="en-US" altLang="zh-CN" sz="2400" b="1" dirty="0">
                <a:solidFill>
                  <a:schemeClr val="tx1"/>
                </a:solidFill>
              </a:rPr>
              <a:t>1</a:t>
            </a:r>
            <a:r>
              <a:rPr lang="zh-CN" altLang="en-US" sz="2400" b="1" dirty="0">
                <a:solidFill>
                  <a:schemeClr val="tx1"/>
                </a:solidFill>
              </a:rPr>
              <a:t>；</a:t>
            </a:r>
            <a:br>
              <a:rPr lang="zh-CN" altLang="en-US" sz="2400" b="1" dirty="0">
                <a:solidFill>
                  <a:schemeClr val="tx1"/>
                </a:solidFill>
              </a:rPr>
            </a:br>
            <a:r>
              <a:rPr lang="zh-CN" altLang="en-US" sz="2400" b="1" dirty="0">
                <a:solidFill>
                  <a:schemeClr val="tx1"/>
                </a:solidFill>
              </a:rPr>
              <a:t>　　</a:t>
            </a:r>
            <a:r>
              <a:rPr lang="en-US" altLang="zh-CN" sz="2400" b="1" dirty="0">
                <a:solidFill>
                  <a:schemeClr val="tx1"/>
                </a:solidFill>
              </a:rPr>
              <a:t>…</a:t>
            </a:r>
            <a:br>
              <a:rPr lang="en-US" altLang="zh-CN" sz="2400" b="1" dirty="0">
                <a:solidFill>
                  <a:schemeClr val="tx1"/>
                </a:solidFill>
              </a:rPr>
            </a:br>
            <a:r>
              <a:rPr lang="zh-CN" altLang="en-US" sz="2400" b="1" dirty="0">
                <a:solidFill>
                  <a:schemeClr val="tx1"/>
                </a:solidFill>
              </a:rPr>
              <a:t>　　时间控制</a:t>
            </a:r>
            <a:r>
              <a:rPr lang="en-US" altLang="zh-CN" sz="2400" b="1" dirty="0">
                <a:solidFill>
                  <a:schemeClr val="tx1"/>
                </a:solidFill>
              </a:rPr>
              <a:t>n  </a:t>
            </a:r>
            <a:r>
              <a:rPr lang="zh-CN" altLang="en-US" sz="2400" b="1" dirty="0">
                <a:solidFill>
                  <a:schemeClr val="tx1"/>
                </a:solidFill>
              </a:rPr>
              <a:t>行为语句</a:t>
            </a:r>
            <a:r>
              <a:rPr lang="en-US" altLang="zh-CN" sz="2400" b="1" dirty="0">
                <a:solidFill>
                  <a:schemeClr val="tx1"/>
                </a:solidFill>
              </a:rPr>
              <a:t>n</a:t>
            </a:r>
            <a:r>
              <a:rPr lang="zh-CN" altLang="en-US" sz="2400" b="1" dirty="0">
                <a:solidFill>
                  <a:schemeClr val="tx1"/>
                </a:solidFill>
              </a:rPr>
              <a:t>；</a:t>
            </a:r>
            <a:br>
              <a:rPr lang="zh-CN" altLang="en-US" sz="2400" b="1" dirty="0">
                <a:solidFill>
                  <a:schemeClr val="tx1"/>
                </a:solidFill>
              </a:rPr>
            </a:br>
            <a:r>
              <a:rPr lang="zh-CN" altLang="en-US" sz="2400" b="1" dirty="0">
                <a:solidFill>
                  <a:schemeClr val="tx1"/>
                </a:solidFill>
              </a:rPr>
              <a:t>　　</a:t>
            </a:r>
            <a:r>
              <a:rPr lang="en-US" altLang="zh-CN" sz="2400" b="1" dirty="0">
                <a:solidFill>
                  <a:schemeClr val="tx1"/>
                </a:solidFill>
              </a:rPr>
              <a:t>&lt;</a:t>
            </a:r>
            <a:r>
              <a:rPr lang="zh-CN" altLang="en-US" sz="2400" b="1" dirty="0">
                <a:solidFill>
                  <a:schemeClr val="tx1"/>
                </a:solidFill>
              </a:rPr>
              <a:t>块定义语句</a:t>
            </a:r>
            <a:r>
              <a:rPr lang="en-US" altLang="zh-CN" sz="2400" b="1" dirty="0">
                <a:solidFill>
                  <a:schemeClr val="tx1"/>
                </a:solidFill>
              </a:rPr>
              <a:t>2&gt;</a:t>
            </a:r>
            <a:endParaRPr kumimoji="1" lang="zh-CN" altLang="en-US" sz="2400" b="1" i="0" u="none" strike="noStrike" cap="none" normalizeH="0" baseline="0" dirty="0">
              <a:ln>
                <a:noFill/>
              </a:ln>
              <a:solidFill>
                <a:schemeClr val="tx1"/>
              </a:solidFill>
              <a:effectLst/>
            </a:endParaRPr>
          </a:p>
        </p:txBody>
      </p:sp>
      <p:cxnSp>
        <p:nvCxnSpPr>
          <p:cNvPr id="6" name="直接连接符 5"/>
          <p:cNvCxnSpPr/>
          <p:nvPr/>
        </p:nvCxnSpPr>
        <p:spPr bwMode="auto">
          <a:xfrm flipV="1">
            <a:off x="3059832" y="1489348"/>
            <a:ext cx="2304256" cy="1584176"/>
          </a:xfrm>
          <a:prstGeom prst="line">
            <a:avLst/>
          </a:prstGeom>
          <a:solidFill>
            <a:schemeClr val="accent1"/>
          </a:solidFill>
          <a:ln w="6350"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cxnSp>
      <p:cxnSp>
        <p:nvCxnSpPr>
          <p:cNvPr id="8" name="直接连接符 7"/>
          <p:cNvCxnSpPr/>
          <p:nvPr/>
        </p:nvCxnSpPr>
        <p:spPr bwMode="auto">
          <a:xfrm flipV="1">
            <a:off x="2987824" y="1489348"/>
            <a:ext cx="2376264" cy="3240360"/>
          </a:xfrm>
          <a:prstGeom prst="line">
            <a:avLst/>
          </a:pr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cxnSp>
      <p:sp>
        <p:nvSpPr>
          <p:cNvPr id="11" name="矩形 10"/>
          <p:cNvSpPr/>
          <p:nvPr/>
        </p:nvSpPr>
        <p:spPr bwMode="auto">
          <a:xfrm>
            <a:off x="5364088" y="1201316"/>
            <a:ext cx="2880320" cy="792088"/>
          </a:xfrm>
          <a:prstGeom prst="rect">
            <a:avLst/>
          </a:pr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楷体_GB2312" pitchFamily="49" charset="-122"/>
                <a:ea typeface="楷体_GB2312" pitchFamily="49" charset="-122"/>
              </a:rPr>
              <a:t>“</a:t>
            </a:r>
            <a:r>
              <a:rPr kumimoji="1" lang="en-US" altLang="zh-CN" sz="2400" b="1" i="0" u="none" strike="noStrike" cap="none" normalizeH="0" baseline="0" dirty="0">
                <a:ln>
                  <a:noFill/>
                </a:ln>
                <a:solidFill>
                  <a:schemeClr val="tx1"/>
                </a:solidFill>
                <a:effectLst/>
                <a:latin typeface="楷体_GB2312" pitchFamily="49" charset="-122"/>
                <a:ea typeface="楷体_GB2312" pitchFamily="49" charset="-122"/>
              </a:rPr>
              <a:t>begin-end</a:t>
            </a:r>
            <a:r>
              <a:rPr kumimoji="1" lang="zh-CN" altLang="en-US" sz="2400" b="1" i="0" u="none" strike="noStrike" cap="none" normalizeH="0" baseline="0" dirty="0">
                <a:ln>
                  <a:noFill/>
                </a:ln>
                <a:solidFill>
                  <a:schemeClr val="tx1"/>
                </a:solidFill>
                <a:effectLst/>
                <a:latin typeface="楷体_GB2312" pitchFamily="49" charset="-122"/>
                <a:ea typeface="楷体_GB2312" pitchFamily="49" charset="-122"/>
              </a:rPr>
              <a:t>”</a:t>
            </a:r>
            <a:endParaRPr kumimoji="1" lang="en-US" altLang="zh-CN" sz="2400" b="1" i="0" u="none" strike="noStrike" cap="none" normalizeH="0" baseline="0" dirty="0">
              <a:ln>
                <a:noFill/>
              </a:ln>
              <a:solidFill>
                <a:schemeClr val="tx1"/>
              </a:solidFill>
              <a:effectLst/>
              <a:latin typeface="楷体_GB2312" pitchFamily="49" charset="-122"/>
              <a:ea typeface="楷体_GB2312" pitchFamily="49" charset="-122"/>
            </a:endParaRPr>
          </a:p>
          <a:p>
            <a:pPr marL="0" marR="0" indent="0" algn="l" defTabSz="914400" rtl="0" eaLnBrk="1" fontAlgn="base" latinLnBrk="0" hangingPunct="1">
              <a:lnSpc>
                <a:spcPct val="100000"/>
              </a:lnSpc>
              <a:spcBef>
                <a:spcPct val="0"/>
              </a:spcBef>
              <a:spcAft>
                <a:spcPct val="0"/>
              </a:spcAft>
              <a:buClrTx/>
              <a:buSzTx/>
              <a:buFontTx/>
              <a:buNone/>
              <a:tabLst/>
            </a:pPr>
            <a:r>
              <a:rPr lang="zh-CN" altLang="en-US" sz="2400" b="1" dirty="0">
                <a:solidFill>
                  <a:schemeClr val="tx1"/>
                </a:solidFill>
              </a:rPr>
              <a:t>或“</a:t>
            </a:r>
            <a:r>
              <a:rPr lang="en-US" altLang="zh-CN" sz="2400" b="1" dirty="0">
                <a:solidFill>
                  <a:schemeClr val="tx1"/>
                </a:solidFill>
              </a:rPr>
              <a:t>fork-join</a:t>
            </a:r>
            <a:r>
              <a:rPr lang="zh-CN" altLang="en-US" sz="2400" b="1" dirty="0">
                <a:solidFill>
                  <a:schemeClr val="tx1"/>
                </a:solidFill>
              </a:rPr>
              <a:t>”</a:t>
            </a:r>
            <a:endParaRPr kumimoji="1" lang="zh-CN" altLang="en-US" sz="2400" b="1" i="0" u="none" strike="noStrike" cap="none" normalizeH="0" baseline="0" dirty="0">
              <a:ln>
                <a:noFill/>
              </a:ln>
              <a:solidFill>
                <a:schemeClr val="tx1"/>
              </a:solidFill>
              <a:effectLst/>
              <a:latin typeface="楷体_GB2312" pitchFamily="49" charset="-122"/>
              <a:ea typeface="楷体_GB2312" pitchFamily="49" charset="-122"/>
            </a:endParaRPr>
          </a:p>
        </p:txBody>
      </p:sp>
      <p:sp>
        <p:nvSpPr>
          <p:cNvPr id="12" name="椭圆 11"/>
          <p:cNvSpPr/>
          <p:nvPr/>
        </p:nvSpPr>
        <p:spPr bwMode="auto">
          <a:xfrm>
            <a:off x="899592" y="3217540"/>
            <a:ext cx="1584176" cy="504056"/>
          </a:xfrm>
          <a:prstGeom prst="ellipse">
            <a:avLst/>
          </a:prstGeom>
          <a:noFill/>
          <a:ln w="9525" cap="flat" cmpd="sng" algn="ctr">
            <a:solidFill>
              <a:srgbClr val="FF0000"/>
            </a:solidFill>
            <a:prstDash val="solid"/>
            <a:round/>
            <a:headEnd type="none" w="med" len="med"/>
            <a:tailEnd type="none" w="med" len="med"/>
          </a:ln>
          <a:effectLst>
            <a:prstShdw prst="shdw17" dist="17961" dir="2700000">
              <a:schemeClr val="tx1">
                <a:gamma/>
                <a:shade val="60000"/>
                <a:invGamma/>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8800" b="0" i="0" u="none" strike="noStrike" cap="none" normalizeH="0" baseline="0">
              <a:ln>
                <a:noFill/>
              </a:ln>
              <a:solidFill>
                <a:srgbClr val="D0CDCA"/>
              </a:solidFill>
              <a:effectLst/>
              <a:latin typeface="楷体_GB2312" pitchFamily="49" charset="-122"/>
              <a:ea typeface="楷体_GB2312" pitchFamily="49" charset="-122"/>
            </a:endParaRPr>
          </a:p>
        </p:txBody>
      </p:sp>
      <p:cxnSp>
        <p:nvCxnSpPr>
          <p:cNvPr id="19" name="直接连接符 18"/>
          <p:cNvCxnSpPr>
            <a:stCxn id="12" idx="5"/>
            <a:endCxn id="22" idx="1"/>
          </p:cNvCxnSpPr>
          <p:nvPr/>
        </p:nvCxnSpPr>
        <p:spPr bwMode="auto">
          <a:xfrm flipV="1">
            <a:off x="2251771" y="2820591"/>
            <a:ext cx="3112317" cy="827188"/>
          </a:xfrm>
          <a:prstGeom prst="line">
            <a:avLst/>
          </a:prstGeom>
          <a:solidFill>
            <a:schemeClr val="accent1"/>
          </a:solidFill>
          <a:ln w="6350" cap="flat" cmpd="sng" algn="ctr">
            <a:solidFill>
              <a:srgbClr val="FF0000"/>
            </a:solidFill>
            <a:prstDash val="solid"/>
            <a:round/>
            <a:headEnd type="none" w="med" len="med"/>
            <a:tailEnd type="none" w="med" len="med"/>
          </a:ln>
          <a:effectLst>
            <a:prstShdw prst="shdw17" dist="17961" dir="2700000">
              <a:schemeClr val="tx1">
                <a:gamma/>
                <a:shade val="60000"/>
                <a:invGamma/>
              </a:schemeClr>
            </a:prstShdw>
          </a:effectLst>
        </p:spPr>
      </p:cxnSp>
      <p:sp>
        <p:nvSpPr>
          <p:cNvPr id="22" name="矩形 21"/>
          <p:cNvSpPr/>
          <p:nvPr/>
        </p:nvSpPr>
        <p:spPr bwMode="auto">
          <a:xfrm>
            <a:off x="5364088" y="2244527"/>
            <a:ext cx="2880320" cy="1152128"/>
          </a:xfrm>
          <a:prstGeom prst="rect">
            <a:avLst/>
          </a:pr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楷体_GB2312" pitchFamily="49" charset="-122"/>
                <a:ea typeface="楷体_GB2312" pitchFamily="49" charset="-122"/>
              </a:rPr>
              <a:t>对各语句的执行时间进行控制，任何一种时间控制方式</a:t>
            </a:r>
          </a:p>
        </p:txBody>
      </p:sp>
      <p:sp>
        <p:nvSpPr>
          <p:cNvPr id="26" name="椭圆 25"/>
          <p:cNvSpPr/>
          <p:nvPr/>
        </p:nvSpPr>
        <p:spPr bwMode="auto">
          <a:xfrm>
            <a:off x="2483768" y="4009628"/>
            <a:ext cx="1584176" cy="504056"/>
          </a:xfrm>
          <a:prstGeom prst="ellipse">
            <a:avLst/>
          </a:prstGeom>
          <a:noFill/>
          <a:ln w="9525" cap="flat" cmpd="sng" algn="ctr">
            <a:solidFill>
              <a:srgbClr val="FFC000"/>
            </a:solidFill>
            <a:prstDash val="solid"/>
            <a:round/>
            <a:headEnd type="none" w="med" len="med"/>
            <a:tailEnd type="none" w="med" len="med"/>
          </a:ln>
          <a:effectLst>
            <a:prstShdw prst="shdw17" dist="17961" dir="2700000">
              <a:schemeClr val="tx1">
                <a:gamma/>
                <a:shade val="60000"/>
                <a:invGamma/>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8800" b="0" i="0" u="none" strike="noStrike" cap="none" normalizeH="0" baseline="0">
              <a:ln>
                <a:noFill/>
              </a:ln>
              <a:solidFill>
                <a:srgbClr val="D0CDCA"/>
              </a:solidFill>
              <a:effectLst/>
              <a:latin typeface="楷体_GB2312" pitchFamily="49" charset="-122"/>
              <a:ea typeface="楷体_GB2312" pitchFamily="49" charset="-122"/>
            </a:endParaRPr>
          </a:p>
        </p:txBody>
      </p:sp>
      <p:cxnSp>
        <p:nvCxnSpPr>
          <p:cNvPr id="27" name="直接连接符 26"/>
          <p:cNvCxnSpPr/>
          <p:nvPr/>
        </p:nvCxnSpPr>
        <p:spPr bwMode="auto">
          <a:xfrm flipV="1">
            <a:off x="4043699" y="4081636"/>
            <a:ext cx="1320389" cy="215120"/>
          </a:xfrm>
          <a:prstGeom prst="line">
            <a:avLst/>
          </a:prstGeom>
          <a:solidFill>
            <a:schemeClr val="accent1"/>
          </a:solidFill>
          <a:ln w="6350" cap="flat" cmpd="sng" algn="ctr">
            <a:solidFill>
              <a:srgbClr val="FFC000"/>
            </a:solidFill>
            <a:prstDash val="solid"/>
            <a:round/>
            <a:headEnd type="none" w="med" len="med"/>
            <a:tailEnd type="none" w="med" len="med"/>
          </a:ln>
          <a:effectLst>
            <a:prstShdw prst="shdw17" dist="17961" dir="2700000">
              <a:schemeClr val="tx1">
                <a:gamma/>
                <a:shade val="60000"/>
                <a:invGamma/>
              </a:schemeClr>
            </a:prstShdw>
          </a:effectLst>
        </p:spPr>
      </p:cxnSp>
      <p:sp>
        <p:nvSpPr>
          <p:cNvPr id="29" name="矩形 28"/>
          <p:cNvSpPr/>
          <p:nvPr/>
        </p:nvSpPr>
        <p:spPr bwMode="auto">
          <a:xfrm>
            <a:off x="5396916" y="3565418"/>
            <a:ext cx="2880320" cy="1896532"/>
          </a:xfrm>
          <a:prstGeom prst="rect">
            <a:avLst/>
          </a:pr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楷体_GB2312" pitchFamily="49" charset="-122"/>
                <a:ea typeface="楷体_GB2312" pitchFamily="49" charset="-122"/>
              </a:rPr>
              <a:t>过程赋值语句；过程连续赋值语句；条件分支语句；循环控制语句；</a:t>
            </a:r>
            <a:r>
              <a:rPr kumimoji="1" lang="en-US" altLang="zh-CN" sz="2400" b="1" i="0" u="none" strike="noStrike" cap="none" normalizeH="0" baseline="0" dirty="0">
                <a:ln>
                  <a:noFill/>
                </a:ln>
                <a:solidFill>
                  <a:schemeClr val="tx1"/>
                </a:solidFill>
                <a:effectLst/>
                <a:latin typeface="楷体_GB2312" pitchFamily="49" charset="-122"/>
                <a:ea typeface="楷体_GB2312" pitchFamily="49" charset="-122"/>
              </a:rPr>
              <a:t>wait</a:t>
            </a:r>
            <a:r>
              <a:rPr kumimoji="1" lang="zh-CN" altLang="en-US" sz="2400" b="1" i="0" u="none" strike="noStrike" cap="none" normalizeH="0" baseline="0" dirty="0">
                <a:ln>
                  <a:noFill/>
                </a:ln>
                <a:solidFill>
                  <a:schemeClr val="tx1"/>
                </a:solidFill>
                <a:effectLst/>
                <a:latin typeface="楷体_GB2312" pitchFamily="49" charset="-122"/>
                <a:ea typeface="楷体_GB2312" pitchFamily="49" charset="-122"/>
              </a:rPr>
              <a:t>等待语句等</a:t>
            </a:r>
          </a:p>
        </p:txBody>
      </p:sp>
      <p:sp>
        <p:nvSpPr>
          <p:cNvPr id="20" name="灯片编号占位符 19"/>
          <p:cNvSpPr>
            <a:spLocks noGrp="1"/>
          </p:cNvSpPr>
          <p:nvPr>
            <p:ph type="sldNum" sz="quarter" idx="10"/>
          </p:nvPr>
        </p:nvSpPr>
        <p:spPr/>
        <p:txBody>
          <a:bodyPr/>
          <a:lstStyle/>
          <a:p>
            <a:pPr>
              <a:defRPr/>
            </a:pPr>
            <a:fld id="{B938EA18-9DD8-45FB-BC7C-EE834E42B6BC}" type="slidenum">
              <a:rPr lang="en-US" altLang="zh-CN" smtClean="0"/>
              <a:pPr>
                <a:defRPr/>
              </a:pPr>
              <a:t>11</a:t>
            </a:fld>
            <a:endParaRPr lang="en-US" altLang="zh-CN"/>
          </a:p>
        </p:txBody>
      </p:sp>
    </p:spTree>
    <p:extLst>
      <p:ext uri="{BB962C8B-B14F-4D97-AF65-F5344CB8AC3E}">
        <p14:creationId xmlns:p14="http://schemas.microsoft.com/office/powerpoint/2010/main" val="15013628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additive="base">
                                        <p:cTn id="44" dur="500" fill="hold"/>
                                        <p:tgtEl>
                                          <p:spTgt spid="26"/>
                                        </p:tgtEl>
                                        <p:attrNameLst>
                                          <p:attrName>ppt_x</p:attrName>
                                        </p:attrNameLst>
                                      </p:cBhvr>
                                      <p:tavLst>
                                        <p:tav tm="0">
                                          <p:val>
                                            <p:strVal val="#ppt_x"/>
                                          </p:val>
                                        </p:tav>
                                        <p:tav tm="100000">
                                          <p:val>
                                            <p:strVal val="#ppt_x"/>
                                          </p:val>
                                        </p:tav>
                                      </p:tavLst>
                                    </p:anim>
                                    <p:anim calcmode="lin" valueType="num">
                                      <p:cBhvr additive="base">
                                        <p:cTn id="45" dur="500" fill="hold"/>
                                        <p:tgtEl>
                                          <p:spTgt spid="26"/>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ppt_x"/>
                                          </p:val>
                                        </p:tav>
                                        <p:tav tm="100000">
                                          <p:val>
                                            <p:strVal val="#ppt_x"/>
                                          </p:val>
                                        </p:tav>
                                      </p:tavLst>
                                    </p:anim>
                                    <p:anim calcmode="lin" valueType="num">
                                      <p:cBhvr additive="base">
                                        <p:cTn id="49" dur="500" fill="hold"/>
                                        <p:tgtEl>
                                          <p:spTgt spid="27"/>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2" grpId="0" animBg="1"/>
      <p:bldP spid="26"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179512" y="1057300"/>
            <a:ext cx="856863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20000"/>
              </a:lnSpc>
              <a:defRPr/>
            </a:pPr>
            <a:r>
              <a:rPr lang="zh-CN" altLang="en-US" sz="3200" b="1" dirty="0">
                <a:solidFill>
                  <a:srgbClr val="800000"/>
                </a:solidFill>
                <a:latin typeface="Times New Roman" panose="02020603050405020304" pitchFamily="18" charset="0"/>
                <a:ea typeface="宋体" panose="02010600030101010101" pitchFamily="2" charset="-122"/>
              </a:rPr>
              <a:t>说明：</a:t>
            </a:r>
          </a:p>
          <a:p>
            <a:pPr eaLnBrk="1" hangingPunct="1">
              <a:lnSpc>
                <a:spcPct val="120000"/>
              </a:lnSpc>
              <a:defRPr/>
            </a:pPr>
            <a:r>
              <a:rPr lang="en-US" altLang="zh-CN" sz="2800" b="1" dirty="0">
                <a:solidFill>
                  <a:schemeClr val="tx1"/>
                </a:solidFill>
                <a:latin typeface="Times New Roman" panose="02020603050405020304" pitchFamily="18" charset="0"/>
                <a:ea typeface="宋体" panose="02010600030101010101" pitchFamily="2" charset="-122"/>
              </a:rPr>
              <a:t>1</a:t>
            </a:r>
            <a:r>
              <a:rPr lang="zh-CN" altLang="en-US" sz="2800" b="1" dirty="0">
                <a:solidFill>
                  <a:schemeClr val="tx1"/>
                </a:solidFill>
                <a:latin typeface="Times New Roman" panose="02020603050405020304" pitchFamily="18" charset="0"/>
                <a:ea typeface="宋体" panose="02010600030101010101" pitchFamily="2" charset="-122"/>
              </a:rPr>
              <a:t>） </a:t>
            </a:r>
            <a:r>
              <a:rPr lang="en-US" altLang="zh-CN" sz="2800" b="1" dirty="0">
                <a:solidFill>
                  <a:srgbClr val="0043A6"/>
                </a:solidFill>
                <a:latin typeface="Times New Roman" panose="02020603050405020304" pitchFamily="18" charset="0"/>
                <a:ea typeface="宋体" panose="02010600030101010101" pitchFamily="2" charset="-122"/>
              </a:rPr>
              <a:t>initial</a:t>
            </a:r>
            <a:r>
              <a:rPr lang="zh-CN" altLang="en-US" sz="2800" b="1" dirty="0">
                <a:solidFill>
                  <a:schemeClr val="tx1"/>
                </a:solidFill>
                <a:latin typeface="Times New Roman" panose="02020603050405020304" pitchFamily="18" charset="0"/>
                <a:ea typeface="宋体" panose="02010600030101010101" pitchFamily="2" charset="-122"/>
              </a:rPr>
              <a:t>语句后面没有“敏感信号列表”；</a:t>
            </a:r>
          </a:p>
          <a:p>
            <a:pPr eaLnBrk="1" hangingPunct="1">
              <a:lnSpc>
                <a:spcPct val="120000"/>
              </a:lnSpc>
              <a:defRPr/>
            </a:pPr>
            <a:r>
              <a:rPr lang="en-US" altLang="zh-CN" sz="2800" b="1" dirty="0">
                <a:solidFill>
                  <a:schemeClr val="tx1"/>
                </a:solidFill>
                <a:latin typeface="Times New Roman" panose="02020603050405020304" pitchFamily="18" charset="0"/>
                <a:ea typeface="宋体" panose="02010600030101010101" pitchFamily="2" charset="-122"/>
              </a:rPr>
              <a:t>2</a:t>
            </a:r>
            <a:r>
              <a:rPr lang="zh-CN" altLang="en-US" sz="2800" b="1" dirty="0">
                <a:solidFill>
                  <a:schemeClr val="tx1"/>
                </a:solidFill>
                <a:latin typeface="Times New Roman" panose="02020603050405020304" pitchFamily="18" charset="0"/>
                <a:ea typeface="宋体" panose="02010600030101010101" pitchFamily="2" charset="-122"/>
              </a:rPr>
              <a:t>） </a:t>
            </a:r>
            <a:r>
              <a:rPr lang="en-US" altLang="zh-CN" sz="2800" b="1" dirty="0">
                <a:solidFill>
                  <a:srgbClr val="0043A6"/>
                </a:solidFill>
                <a:latin typeface="Times New Roman" panose="02020603050405020304" pitchFamily="18" charset="0"/>
                <a:ea typeface="宋体" panose="02010600030101010101" pitchFamily="2" charset="-122"/>
              </a:rPr>
              <a:t>initial</a:t>
            </a:r>
            <a:r>
              <a:rPr lang="zh-CN" altLang="en-US" sz="2800" b="1" dirty="0">
                <a:solidFill>
                  <a:schemeClr val="tx1"/>
                </a:solidFill>
                <a:latin typeface="Times New Roman" panose="02020603050405020304" pitchFamily="18" charset="0"/>
                <a:ea typeface="宋体" panose="02010600030101010101" pitchFamily="2" charset="-122"/>
              </a:rPr>
              <a:t>过程块中的语句是从模拟</a:t>
            </a:r>
            <a:r>
              <a:rPr lang="en-US" altLang="zh-CN" sz="2800" b="1" dirty="0">
                <a:solidFill>
                  <a:schemeClr val="tx1"/>
                </a:solidFill>
                <a:latin typeface="Times New Roman" panose="02020603050405020304" pitchFamily="18" charset="0"/>
                <a:ea typeface="宋体" panose="02010600030101010101" pitchFamily="2" charset="-122"/>
              </a:rPr>
              <a:t>0</a:t>
            </a:r>
            <a:r>
              <a:rPr lang="zh-CN" altLang="en-US" sz="2800" b="1" dirty="0">
                <a:solidFill>
                  <a:schemeClr val="tx1"/>
                </a:solidFill>
                <a:latin typeface="Times New Roman" panose="02020603050405020304" pitchFamily="18" charset="0"/>
                <a:ea typeface="宋体" panose="02010600030101010101" pitchFamily="2" charset="-122"/>
              </a:rPr>
              <a:t>开始执行，它在仿真过程中只执行一次，在执行完后，该</a:t>
            </a:r>
            <a:r>
              <a:rPr lang="en-US" altLang="zh-CN" sz="2800" b="1" dirty="0">
                <a:solidFill>
                  <a:srgbClr val="0043A6"/>
                </a:solidFill>
                <a:latin typeface="Times New Roman" panose="02020603050405020304" pitchFamily="18" charset="0"/>
                <a:ea typeface="宋体" panose="02010600030101010101" pitchFamily="2" charset="-122"/>
              </a:rPr>
              <a:t>initial</a:t>
            </a:r>
            <a:r>
              <a:rPr lang="zh-CN" altLang="en-US" sz="2800" b="1" dirty="0">
                <a:solidFill>
                  <a:schemeClr val="tx1"/>
                </a:solidFill>
                <a:latin typeface="Times New Roman" panose="02020603050405020304" pitchFamily="18" charset="0"/>
                <a:ea typeface="宋体" panose="02010600030101010101" pitchFamily="2" charset="-122"/>
              </a:rPr>
              <a:t>过程块就被挂起，不再执行；</a:t>
            </a:r>
          </a:p>
          <a:p>
            <a:pPr eaLnBrk="1" hangingPunct="1">
              <a:lnSpc>
                <a:spcPct val="120000"/>
              </a:lnSpc>
              <a:defRPr/>
            </a:pPr>
            <a:r>
              <a:rPr lang="en-US" altLang="zh-CN" sz="2800" b="1" dirty="0">
                <a:solidFill>
                  <a:schemeClr val="tx1"/>
                </a:solidFill>
                <a:latin typeface="Times New Roman" panose="02020603050405020304" pitchFamily="18" charset="0"/>
                <a:ea typeface="宋体" panose="02010600030101010101" pitchFamily="2" charset="-122"/>
              </a:rPr>
              <a:t>3</a:t>
            </a:r>
            <a:r>
              <a:rPr lang="zh-CN" altLang="en-US" sz="2800" b="1" dirty="0">
                <a:solidFill>
                  <a:schemeClr val="tx1"/>
                </a:solidFill>
                <a:latin typeface="Times New Roman" panose="02020603050405020304" pitchFamily="18" charset="0"/>
                <a:ea typeface="宋体" panose="02010600030101010101" pitchFamily="2" charset="-122"/>
              </a:rPr>
              <a:t>） </a:t>
            </a:r>
            <a:r>
              <a:rPr lang="en-US" altLang="zh-CN" sz="2800" b="1" dirty="0">
                <a:solidFill>
                  <a:srgbClr val="0043A6"/>
                </a:solidFill>
                <a:latin typeface="Times New Roman" panose="02020603050405020304" pitchFamily="18" charset="0"/>
                <a:ea typeface="宋体" panose="02010600030101010101" pitchFamily="2" charset="-122"/>
              </a:rPr>
              <a:t>initial</a:t>
            </a:r>
            <a:r>
              <a:rPr lang="zh-CN" altLang="en-US" sz="2800" b="1" dirty="0">
                <a:solidFill>
                  <a:schemeClr val="tx1"/>
                </a:solidFill>
                <a:latin typeface="Times New Roman" panose="02020603050405020304" pitchFamily="18" charset="0"/>
                <a:ea typeface="宋体" panose="02010600030101010101" pitchFamily="2" charset="-122"/>
              </a:rPr>
              <a:t>过程块的使用主要是面向功能模拟的，通常</a:t>
            </a:r>
            <a:r>
              <a:rPr lang="zh-CN" altLang="en-US" sz="2800" b="1" dirty="0">
                <a:solidFill>
                  <a:srgbClr val="993300"/>
                </a:solidFill>
                <a:effectLst>
                  <a:outerShdw blurRad="38100" dist="38100" dir="2700000" algn="tl">
                    <a:srgbClr val="C0C0C0"/>
                  </a:outerShdw>
                </a:effectLst>
                <a:latin typeface="Times New Roman" panose="02020603050405020304" pitchFamily="18" charset="0"/>
                <a:ea typeface="宋体" panose="02010600030101010101" pitchFamily="2" charset="-122"/>
              </a:rPr>
              <a:t>不具综合性</a:t>
            </a:r>
            <a:r>
              <a:rPr lang="zh-CN" altLang="en-US" sz="2800" b="1" dirty="0">
                <a:solidFill>
                  <a:schemeClr val="tx1"/>
                </a:solidFill>
                <a:latin typeface="Times New Roman" panose="02020603050405020304" pitchFamily="18" charset="0"/>
                <a:ea typeface="宋体" panose="02010600030101010101" pitchFamily="2" charset="-122"/>
              </a:rPr>
              <a:t>。</a:t>
            </a:r>
          </a:p>
        </p:txBody>
      </p:sp>
      <p:sp>
        <p:nvSpPr>
          <p:cNvPr id="3" name="Rectangle 2"/>
          <p:cNvSpPr txBox="1">
            <a:spLocks noChangeArrowheads="1"/>
          </p:cNvSpPr>
          <p:nvPr/>
        </p:nvSpPr>
        <p:spPr bwMode="auto">
          <a:xfrm>
            <a:off x="152400" y="193204"/>
            <a:ext cx="77724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4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9pPr>
          </a:lstStyle>
          <a:p>
            <a:pPr>
              <a:lnSpc>
                <a:spcPct val="90000"/>
              </a:lnSpc>
              <a:buFont typeface="Wingdings" pitchFamily="2" charset="2"/>
              <a:buNone/>
            </a:pPr>
            <a:r>
              <a:rPr kumimoji="0" lang="en-US" altLang="zh-CN" sz="3200" b="1" kern="0">
                <a:solidFill>
                  <a:srgbClr val="990000"/>
                </a:solidFill>
              </a:rPr>
              <a:t>4.2.1 initial</a:t>
            </a:r>
            <a:r>
              <a:rPr kumimoji="0" lang="zh-CN" altLang="en-US" sz="3200" b="1" kern="0">
                <a:solidFill>
                  <a:srgbClr val="990000"/>
                </a:solidFill>
              </a:rPr>
              <a:t>语句</a:t>
            </a:r>
            <a:endParaRPr kumimoji="0" lang="zh-CN" altLang="en-US" sz="3200" b="1" kern="0" dirty="0">
              <a:solidFill>
                <a:srgbClr val="990000"/>
              </a:solidFill>
            </a:endParaRPr>
          </a:p>
        </p:txBody>
      </p:sp>
      <p:pic>
        <p:nvPicPr>
          <p:cNvPr id="4" name="Picture 4" descr="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109648"/>
            <a:ext cx="5715000" cy="4152900"/>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0"/>
          </p:nvPr>
        </p:nvSpPr>
        <p:spPr/>
        <p:txBody>
          <a:bodyPr/>
          <a:lstStyle/>
          <a:p>
            <a:pPr>
              <a:defRPr/>
            </a:pPr>
            <a:fld id="{B938EA18-9DD8-45FB-BC7C-EE834E42B6BC}" type="slidenum">
              <a:rPr lang="en-US" altLang="zh-CN" smtClean="0"/>
              <a:pPr>
                <a:defRPr/>
              </a:pPr>
              <a:t>12</a:t>
            </a:fld>
            <a:endParaRPr lang="en-US" altLang="zh-CN"/>
          </a:p>
        </p:txBody>
      </p:sp>
    </p:spTree>
    <p:extLst>
      <p:ext uri="{BB962C8B-B14F-4D97-AF65-F5344CB8AC3E}">
        <p14:creationId xmlns:p14="http://schemas.microsoft.com/office/powerpoint/2010/main" val="11935955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52400" y="193204"/>
            <a:ext cx="77724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4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9pPr>
          </a:lstStyle>
          <a:p>
            <a:pPr>
              <a:lnSpc>
                <a:spcPct val="90000"/>
              </a:lnSpc>
              <a:buFont typeface="Wingdings" pitchFamily="2" charset="2"/>
              <a:buNone/>
            </a:pPr>
            <a:r>
              <a:rPr kumimoji="0" lang="en-US" altLang="zh-CN" sz="3200" b="1" kern="0" dirty="0">
                <a:solidFill>
                  <a:srgbClr val="990000"/>
                </a:solidFill>
              </a:rPr>
              <a:t>4.2.1 initial</a:t>
            </a:r>
            <a:r>
              <a:rPr kumimoji="0" lang="zh-CN" altLang="en-US" sz="3200" b="1" kern="0" dirty="0">
                <a:solidFill>
                  <a:srgbClr val="990000"/>
                </a:solidFill>
              </a:rPr>
              <a:t>语句</a:t>
            </a:r>
          </a:p>
        </p:txBody>
      </p:sp>
      <p:pic>
        <p:nvPicPr>
          <p:cNvPr id="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9424" t="2977" r="38706"/>
          <a:stretch/>
        </p:blipFill>
        <p:spPr bwMode="auto">
          <a:xfrm>
            <a:off x="1043608" y="1633364"/>
            <a:ext cx="6076202" cy="3852490"/>
          </a:xfrm>
          <a:prstGeom prst="rect">
            <a:avLst/>
          </a:prstGeom>
          <a:solidFill>
            <a:schemeClr val="tx2">
              <a:lumMod val="20000"/>
              <a:lumOff val="80000"/>
            </a:schemeClr>
          </a:solidFill>
          <a:ln>
            <a:noFill/>
          </a:ln>
          <a:effectLst/>
        </p:spPr>
      </p:pic>
      <p:sp>
        <p:nvSpPr>
          <p:cNvPr id="2" name="矩形 1"/>
          <p:cNvSpPr/>
          <p:nvPr/>
        </p:nvSpPr>
        <p:spPr>
          <a:xfrm>
            <a:off x="152400" y="930062"/>
            <a:ext cx="8352928" cy="523220"/>
          </a:xfrm>
          <a:prstGeom prst="rect">
            <a:avLst/>
          </a:prstGeom>
        </p:spPr>
        <p:txBody>
          <a:bodyPr wrap="square">
            <a:spAutoFit/>
          </a:bodyPr>
          <a:lstStyle/>
          <a:p>
            <a:r>
              <a:rPr lang="zh-CN" altLang="en-US" sz="2800" b="1" dirty="0">
                <a:solidFill>
                  <a:schemeClr val="tx1"/>
                </a:solidFill>
              </a:rPr>
              <a:t>用</a:t>
            </a:r>
            <a:r>
              <a:rPr lang="en-US" altLang="zh-CN" sz="2800" b="1" dirty="0">
                <a:solidFill>
                  <a:schemeClr val="tx1"/>
                </a:solidFill>
              </a:rPr>
              <a:t>initial</a:t>
            </a:r>
            <a:r>
              <a:rPr lang="zh-CN" altLang="en-US" sz="2800" b="1" dirty="0">
                <a:solidFill>
                  <a:schemeClr val="tx1"/>
                </a:solidFill>
              </a:rPr>
              <a:t>语句在仿真开始时对各变量进行初始化。</a:t>
            </a:r>
          </a:p>
        </p:txBody>
      </p:sp>
      <p:sp>
        <p:nvSpPr>
          <p:cNvPr id="6" name="矩形 5"/>
          <p:cNvSpPr/>
          <p:nvPr/>
        </p:nvSpPr>
        <p:spPr>
          <a:xfrm>
            <a:off x="4481264" y="3145532"/>
            <a:ext cx="4024064" cy="1384995"/>
          </a:xfrm>
          <a:prstGeom prst="rect">
            <a:avLst/>
          </a:prstGeom>
        </p:spPr>
        <p:txBody>
          <a:bodyPr wrap="square">
            <a:spAutoFit/>
          </a:bodyPr>
          <a:lstStyle/>
          <a:p>
            <a:r>
              <a:rPr lang="zh-CN" altLang="en-US" sz="2800" b="1" dirty="0">
                <a:solidFill>
                  <a:srgbClr val="FF0000"/>
                </a:solidFill>
              </a:rPr>
              <a:t>用</a:t>
            </a:r>
            <a:r>
              <a:rPr lang="en-US" altLang="zh-CN" sz="2800" b="1" dirty="0">
                <a:solidFill>
                  <a:srgbClr val="FF0000"/>
                </a:solidFill>
              </a:rPr>
              <a:t>initial</a:t>
            </a:r>
            <a:r>
              <a:rPr lang="zh-CN" altLang="en-US" sz="2800" b="1" dirty="0">
                <a:solidFill>
                  <a:srgbClr val="FF0000"/>
                </a:solidFill>
              </a:rPr>
              <a:t>语句生成激励波形作为电路的测试仿真信号</a:t>
            </a:r>
          </a:p>
        </p:txBody>
      </p:sp>
      <p:sp>
        <p:nvSpPr>
          <p:cNvPr id="5" name="灯片编号占位符 4"/>
          <p:cNvSpPr>
            <a:spLocks noGrp="1"/>
          </p:cNvSpPr>
          <p:nvPr>
            <p:ph type="sldNum" sz="quarter" idx="10"/>
          </p:nvPr>
        </p:nvSpPr>
        <p:spPr/>
        <p:txBody>
          <a:bodyPr/>
          <a:lstStyle/>
          <a:p>
            <a:pPr>
              <a:defRPr/>
            </a:pPr>
            <a:fld id="{B938EA18-9DD8-45FB-BC7C-EE834E42B6BC}" type="slidenum">
              <a:rPr lang="en-US" altLang="zh-CN" smtClean="0"/>
              <a:pPr>
                <a:defRPr/>
              </a:pPr>
              <a:t>13</a:t>
            </a:fld>
            <a:endParaRPr lang="en-US" altLang="zh-CN"/>
          </a:p>
        </p:txBody>
      </p:sp>
    </p:spTree>
    <p:extLst>
      <p:ext uri="{BB962C8B-B14F-4D97-AF65-F5344CB8AC3E}">
        <p14:creationId xmlns:p14="http://schemas.microsoft.com/office/powerpoint/2010/main" val="11528502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33350" y="817563"/>
            <a:ext cx="8915400" cy="4610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lnSpc>
                <a:spcPct val="120000"/>
              </a:lnSpc>
              <a:spcBef>
                <a:spcPct val="0"/>
              </a:spcBef>
              <a:buClrTx/>
              <a:buFontTx/>
              <a:buNone/>
            </a:pPr>
            <a:r>
              <a:rPr lang="zh-CN" altLang="en-US" sz="2400" b="1" dirty="0">
                <a:latin typeface="Times New Roman" pitchFamily="18" charset="0"/>
                <a:ea typeface="宋体" pitchFamily="2" charset="-122"/>
              </a:rPr>
              <a:t>例：用</a:t>
            </a:r>
            <a:r>
              <a:rPr lang="en-US" altLang="zh-CN" sz="2400" b="1" dirty="0">
                <a:solidFill>
                  <a:srgbClr val="0043A6"/>
                </a:solidFill>
                <a:latin typeface="Times New Roman" pitchFamily="18" charset="0"/>
                <a:ea typeface="宋体" pitchFamily="2" charset="-122"/>
              </a:rPr>
              <a:t>initial</a:t>
            </a:r>
            <a:r>
              <a:rPr lang="zh-CN" altLang="en-US" sz="2400" b="1" dirty="0">
                <a:latin typeface="Times New Roman" pitchFamily="18" charset="0"/>
                <a:ea typeface="宋体" pitchFamily="2" charset="-122"/>
              </a:rPr>
              <a:t>过程语句对测试变量</a:t>
            </a:r>
            <a:r>
              <a:rPr lang="en-US" altLang="zh-CN" sz="2400" b="1" dirty="0">
                <a:latin typeface="Times New Roman" pitchFamily="18" charset="0"/>
                <a:ea typeface="宋体" pitchFamily="2" charset="-122"/>
              </a:rPr>
              <a:t>A</a:t>
            </a:r>
            <a:r>
              <a:rPr lang="zh-CN" altLang="en-US" sz="2400" b="1" dirty="0">
                <a:latin typeface="Times New Roman" pitchFamily="18" charset="0"/>
                <a:ea typeface="宋体" pitchFamily="2" charset="-122"/>
              </a:rPr>
              <a:t>、</a:t>
            </a:r>
            <a:r>
              <a:rPr lang="en-US" altLang="zh-CN" sz="2400" b="1" dirty="0">
                <a:latin typeface="Times New Roman" pitchFamily="18" charset="0"/>
                <a:ea typeface="宋体" pitchFamily="2" charset="-122"/>
              </a:rPr>
              <a:t>B</a:t>
            </a:r>
            <a:r>
              <a:rPr lang="zh-CN" altLang="en-US" sz="2400" b="1" dirty="0">
                <a:latin typeface="Times New Roman" pitchFamily="18" charset="0"/>
                <a:ea typeface="宋体" pitchFamily="2" charset="-122"/>
              </a:rPr>
              <a:t>、</a:t>
            </a:r>
            <a:r>
              <a:rPr lang="en-US" altLang="zh-CN" sz="2400" b="1" dirty="0">
                <a:latin typeface="Times New Roman" pitchFamily="18" charset="0"/>
                <a:ea typeface="宋体" pitchFamily="2" charset="-122"/>
              </a:rPr>
              <a:t>C  </a:t>
            </a:r>
            <a:r>
              <a:rPr lang="zh-CN" altLang="en-US" sz="2400" b="1" dirty="0">
                <a:latin typeface="Times New Roman" pitchFamily="18" charset="0"/>
                <a:ea typeface="宋体" pitchFamily="2" charset="-122"/>
              </a:rPr>
              <a:t>赋值。</a:t>
            </a:r>
          </a:p>
          <a:p>
            <a:pPr eaLnBrk="1" hangingPunct="1">
              <a:spcBef>
                <a:spcPct val="0"/>
              </a:spcBef>
              <a:buClrTx/>
              <a:buFontTx/>
              <a:buNone/>
            </a:pPr>
            <a:r>
              <a:rPr lang="zh-CN" altLang="en-US" sz="2000" b="1" dirty="0">
                <a:latin typeface="Times New Roman" pitchFamily="18" charset="0"/>
                <a:ea typeface="宋体" pitchFamily="2" charset="-122"/>
              </a:rPr>
              <a:t>    </a:t>
            </a:r>
            <a:r>
              <a:rPr lang="en-US" altLang="zh-CN" sz="2000" b="1" dirty="0">
                <a:latin typeface="Times New Roman" pitchFamily="18" charset="0"/>
                <a:ea typeface="宋体" pitchFamily="2" charset="-122"/>
              </a:rPr>
              <a:t>·timescale    1ns/100ps</a:t>
            </a:r>
          </a:p>
          <a:p>
            <a:pPr eaLnBrk="1" hangingPunct="1">
              <a:spcBef>
                <a:spcPct val="0"/>
              </a:spcBef>
              <a:buClrTx/>
              <a:buFontTx/>
              <a:buNone/>
            </a:pPr>
            <a:r>
              <a:rPr lang="en-US" altLang="zh-CN" sz="2000" b="1" dirty="0">
                <a:latin typeface="Times New Roman" pitchFamily="18" charset="0"/>
                <a:ea typeface="宋体" pitchFamily="2" charset="-122"/>
              </a:rPr>
              <a:t>    </a:t>
            </a:r>
            <a:r>
              <a:rPr lang="en-US" altLang="zh-CN" sz="2000" b="1" dirty="0">
                <a:solidFill>
                  <a:srgbClr val="800080"/>
                </a:solidFill>
                <a:latin typeface="Times New Roman" pitchFamily="18" charset="0"/>
                <a:ea typeface="宋体" pitchFamily="2" charset="-122"/>
              </a:rPr>
              <a:t>module   test</a:t>
            </a:r>
            <a:r>
              <a:rPr lang="zh-CN" altLang="en-US" sz="2000" b="1" dirty="0">
                <a:latin typeface="Times New Roman" pitchFamily="18" charset="0"/>
                <a:ea typeface="宋体" pitchFamily="2" charset="-122"/>
              </a:rPr>
              <a:t>；</a:t>
            </a:r>
          </a:p>
          <a:p>
            <a:pPr lvl="1" eaLnBrk="1" hangingPunct="1">
              <a:spcBef>
                <a:spcPct val="0"/>
              </a:spcBef>
              <a:buClrTx/>
              <a:buFontTx/>
              <a:buNone/>
            </a:pPr>
            <a:r>
              <a:rPr lang="zh-CN" altLang="en-US" sz="2000" b="1" dirty="0">
                <a:latin typeface="Times New Roman" pitchFamily="18" charset="0"/>
                <a:ea typeface="宋体" pitchFamily="2" charset="-122"/>
              </a:rPr>
              <a:t>    </a:t>
            </a:r>
            <a:r>
              <a:rPr lang="en-US" altLang="zh-CN" sz="2000" b="1" dirty="0" err="1">
                <a:latin typeface="Times New Roman" pitchFamily="18" charset="0"/>
                <a:ea typeface="宋体" pitchFamily="2" charset="-122"/>
              </a:rPr>
              <a:t>reg</a:t>
            </a:r>
            <a:r>
              <a:rPr lang="en-US" altLang="zh-CN" sz="2000" b="1" dirty="0">
                <a:latin typeface="Times New Roman" pitchFamily="18" charset="0"/>
                <a:ea typeface="宋体" pitchFamily="2" charset="-122"/>
              </a:rPr>
              <a:t>   A</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B</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C</a:t>
            </a:r>
            <a:r>
              <a:rPr lang="zh-CN" altLang="en-US" sz="2000" b="1" dirty="0">
                <a:latin typeface="Times New Roman" pitchFamily="18" charset="0"/>
                <a:ea typeface="宋体" pitchFamily="2" charset="-122"/>
              </a:rPr>
              <a:t>；</a:t>
            </a:r>
          </a:p>
          <a:p>
            <a:pPr lvl="1" eaLnBrk="1" hangingPunct="1">
              <a:spcBef>
                <a:spcPct val="0"/>
              </a:spcBef>
              <a:buClrTx/>
              <a:buFontTx/>
              <a:buNone/>
            </a:pPr>
            <a:r>
              <a:rPr lang="zh-CN" altLang="en-US" sz="2000" b="1" dirty="0">
                <a:solidFill>
                  <a:srgbClr val="FF0000"/>
                </a:solidFill>
                <a:latin typeface="Times New Roman" pitchFamily="18" charset="0"/>
                <a:ea typeface="宋体" pitchFamily="2" charset="-122"/>
              </a:rPr>
              <a:t>    </a:t>
            </a:r>
            <a:r>
              <a:rPr lang="en-US" altLang="zh-CN" sz="2000" b="1" dirty="0">
                <a:solidFill>
                  <a:srgbClr val="FF0000"/>
                </a:solidFill>
                <a:latin typeface="Times New Roman" pitchFamily="18" charset="0"/>
                <a:ea typeface="宋体" pitchFamily="2" charset="-122"/>
              </a:rPr>
              <a:t>initial</a:t>
            </a:r>
          </a:p>
          <a:p>
            <a:pPr lvl="1" eaLnBrk="1" hangingPunct="1">
              <a:spcBef>
                <a:spcPct val="0"/>
              </a:spcBef>
              <a:buClrTx/>
              <a:buFontTx/>
              <a:buNone/>
            </a:pPr>
            <a:r>
              <a:rPr lang="en-US" altLang="zh-CN" sz="2000" b="1" dirty="0">
                <a:solidFill>
                  <a:srgbClr val="FF0000"/>
                </a:solidFill>
                <a:latin typeface="Times New Roman" pitchFamily="18" charset="0"/>
                <a:ea typeface="宋体" pitchFamily="2" charset="-122"/>
              </a:rPr>
              <a:t>	begin</a:t>
            </a:r>
          </a:p>
          <a:p>
            <a:pPr lvl="1" eaLnBrk="1" hangingPunct="1">
              <a:spcBef>
                <a:spcPct val="0"/>
              </a:spcBef>
              <a:buClrTx/>
              <a:buFontTx/>
              <a:buNone/>
            </a:pPr>
            <a:r>
              <a:rPr lang="en-US" altLang="zh-CN" sz="2000" b="1" dirty="0">
                <a:latin typeface="Times New Roman" pitchFamily="18" charset="0"/>
                <a:ea typeface="宋体" pitchFamily="2" charset="-122"/>
              </a:rPr>
              <a:t>	      A=0</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B=1</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C=0</a:t>
            </a:r>
            <a:r>
              <a:rPr lang="zh-CN" altLang="en-US" sz="2000" b="1" dirty="0">
                <a:latin typeface="Times New Roman" pitchFamily="18" charset="0"/>
                <a:ea typeface="宋体" pitchFamily="2" charset="-122"/>
              </a:rPr>
              <a:t>；</a:t>
            </a:r>
          </a:p>
          <a:p>
            <a:pPr lvl="1" eaLnBrk="1" hangingPunct="1">
              <a:spcBef>
                <a:spcPct val="0"/>
              </a:spcBef>
              <a:buClrTx/>
              <a:buFontTx/>
              <a:buNone/>
            </a:pPr>
            <a:r>
              <a:rPr lang="zh-CN" altLang="en-US" sz="2000" b="1" dirty="0">
                <a:latin typeface="Times New Roman" pitchFamily="18" charset="0"/>
                <a:ea typeface="宋体" pitchFamily="2" charset="-122"/>
              </a:rPr>
              <a:t>	</a:t>
            </a:r>
            <a:r>
              <a:rPr lang="en-US" altLang="zh-CN" sz="2000" b="1" dirty="0">
                <a:latin typeface="Times New Roman" pitchFamily="18" charset="0"/>
                <a:ea typeface="宋体" pitchFamily="2" charset="-122"/>
              </a:rPr>
              <a:t>      #50   A=1</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B=0</a:t>
            </a:r>
            <a:r>
              <a:rPr lang="zh-CN" altLang="en-US" sz="2000" b="1" dirty="0">
                <a:latin typeface="Times New Roman" pitchFamily="18" charset="0"/>
                <a:ea typeface="宋体" pitchFamily="2" charset="-122"/>
              </a:rPr>
              <a:t>；</a:t>
            </a:r>
            <a:endParaRPr lang="en-US" altLang="zh-CN" sz="2000" b="1" dirty="0">
              <a:latin typeface="Times New Roman" pitchFamily="18" charset="0"/>
              <a:ea typeface="宋体" pitchFamily="2" charset="-122"/>
            </a:endParaRPr>
          </a:p>
          <a:p>
            <a:pPr lvl="1" eaLnBrk="1" hangingPunct="1">
              <a:spcBef>
                <a:spcPct val="0"/>
              </a:spcBef>
              <a:buClrTx/>
              <a:buFontTx/>
              <a:buNone/>
            </a:pPr>
            <a:r>
              <a:rPr lang="en-US" altLang="zh-CN" sz="2000" b="1" dirty="0">
                <a:latin typeface="Times New Roman" pitchFamily="18" charset="0"/>
                <a:ea typeface="宋体" pitchFamily="2" charset="-122"/>
              </a:rPr>
              <a:t>          </a:t>
            </a:r>
            <a:r>
              <a:rPr lang="zh-CN" altLang="en-US" sz="2000" b="1" dirty="0">
                <a:latin typeface="Times New Roman" pitchFamily="18" charset="0"/>
                <a:ea typeface="宋体" pitchFamily="2" charset="-122"/>
              </a:rPr>
              <a:t> </a:t>
            </a:r>
            <a:r>
              <a:rPr lang="en-US" altLang="zh-CN" sz="2000" b="1" dirty="0">
                <a:latin typeface="Times New Roman" pitchFamily="18" charset="0"/>
                <a:ea typeface="宋体" pitchFamily="2" charset="-122"/>
              </a:rPr>
              <a:t>#50   A= 0</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C=1</a:t>
            </a:r>
            <a:r>
              <a:rPr lang="zh-CN" altLang="en-US" sz="2000" b="1" dirty="0">
                <a:latin typeface="Times New Roman" pitchFamily="18" charset="0"/>
                <a:ea typeface="宋体" pitchFamily="2" charset="-122"/>
              </a:rPr>
              <a:t>；</a:t>
            </a:r>
            <a:endParaRPr lang="en-US" altLang="zh-CN" sz="2000" b="1" dirty="0">
              <a:latin typeface="Times New Roman" pitchFamily="18" charset="0"/>
              <a:ea typeface="宋体" pitchFamily="2" charset="-122"/>
            </a:endParaRPr>
          </a:p>
          <a:p>
            <a:pPr lvl="1" eaLnBrk="1" hangingPunct="1">
              <a:spcBef>
                <a:spcPct val="0"/>
              </a:spcBef>
              <a:buClrTx/>
              <a:buFontTx/>
              <a:buNone/>
            </a:pPr>
            <a:r>
              <a:rPr lang="en-US" altLang="zh-CN" sz="2000" b="1" dirty="0">
                <a:latin typeface="Times New Roman" pitchFamily="18" charset="0"/>
                <a:ea typeface="宋体" pitchFamily="2" charset="-122"/>
              </a:rPr>
              <a:t>      </a:t>
            </a:r>
            <a:r>
              <a:rPr lang="zh-CN" altLang="en-US" sz="2000" b="1" dirty="0">
                <a:latin typeface="Times New Roman" pitchFamily="18" charset="0"/>
                <a:ea typeface="宋体" pitchFamily="2" charset="-122"/>
              </a:rPr>
              <a:t>     </a:t>
            </a:r>
            <a:r>
              <a:rPr lang="en-US" altLang="zh-CN" sz="2000" b="1" dirty="0">
                <a:latin typeface="Times New Roman" pitchFamily="18" charset="0"/>
                <a:ea typeface="宋体" pitchFamily="2" charset="-122"/>
              </a:rPr>
              <a:t>#50   B=1</a:t>
            </a:r>
            <a:r>
              <a:rPr lang="zh-CN" altLang="en-US" sz="2000" b="1" dirty="0">
                <a:latin typeface="Times New Roman" pitchFamily="18" charset="0"/>
                <a:ea typeface="宋体" pitchFamily="2" charset="-122"/>
              </a:rPr>
              <a:t>； </a:t>
            </a:r>
            <a:endParaRPr lang="en-US" altLang="zh-CN" sz="2000" b="1" dirty="0">
              <a:latin typeface="Times New Roman" pitchFamily="18" charset="0"/>
              <a:ea typeface="宋体" pitchFamily="2" charset="-122"/>
            </a:endParaRPr>
          </a:p>
          <a:p>
            <a:pPr lvl="1" eaLnBrk="1" hangingPunct="1">
              <a:spcBef>
                <a:spcPct val="0"/>
              </a:spcBef>
              <a:buClrTx/>
              <a:buFontTx/>
              <a:buNone/>
            </a:pPr>
            <a:r>
              <a:rPr lang="en-US" altLang="zh-CN" sz="2000" b="1" dirty="0">
                <a:latin typeface="Times New Roman" pitchFamily="18" charset="0"/>
                <a:ea typeface="宋体" pitchFamily="2" charset="-122"/>
              </a:rPr>
              <a:t>      </a:t>
            </a:r>
            <a:r>
              <a:rPr lang="zh-CN" altLang="en-US" sz="2000" b="1" dirty="0">
                <a:latin typeface="Times New Roman" pitchFamily="18" charset="0"/>
                <a:ea typeface="宋体" pitchFamily="2" charset="-122"/>
              </a:rPr>
              <a:t>     </a:t>
            </a:r>
            <a:r>
              <a:rPr lang="en-US" altLang="zh-CN" sz="2000" b="1" dirty="0">
                <a:latin typeface="Times New Roman" pitchFamily="18" charset="0"/>
                <a:ea typeface="宋体" pitchFamily="2" charset="-122"/>
              </a:rPr>
              <a:t>#50   B=0</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C=0</a:t>
            </a:r>
            <a:r>
              <a:rPr lang="zh-CN" altLang="en-US" sz="2000" b="1" dirty="0">
                <a:latin typeface="Times New Roman" pitchFamily="18" charset="0"/>
                <a:ea typeface="宋体" pitchFamily="2" charset="-122"/>
              </a:rPr>
              <a:t>；</a:t>
            </a:r>
            <a:endParaRPr lang="en-US" altLang="zh-CN" sz="2000" b="1" dirty="0">
              <a:latin typeface="Times New Roman" pitchFamily="18" charset="0"/>
              <a:ea typeface="宋体" pitchFamily="2" charset="-122"/>
            </a:endParaRPr>
          </a:p>
          <a:p>
            <a:pPr lvl="1" eaLnBrk="1" hangingPunct="1">
              <a:spcBef>
                <a:spcPct val="0"/>
              </a:spcBef>
              <a:buClrTx/>
              <a:buFontTx/>
              <a:buNone/>
            </a:pPr>
            <a:r>
              <a:rPr lang="en-US" altLang="zh-CN" sz="2000" b="1" dirty="0">
                <a:latin typeface="Times New Roman" pitchFamily="18" charset="0"/>
                <a:ea typeface="宋体" pitchFamily="2" charset="-122"/>
              </a:rPr>
              <a:t>           #50   $finish</a:t>
            </a:r>
            <a:r>
              <a:rPr lang="zh-CN" altLang="en-US" sz="2000" b="1" dirty="0">
                <a:latin typeface="Times New Roman" pitchFamily="18" charset="0"/>
                <a:ea typeface="宋体" pitchFamily="2" charset="-122"/>
              </a:rPr>
              <a:t>；</a:t>
            </a:r>
            <a:endParaRPr lang="en-US" altLang="zh-CN" sz="2000" b="1" dirty="0">
              <a:latin typeface="Times New Roman" pitchFamily="18" charset="0"/>
              <a:ea typeface="宋体" pitchFamily="2" charset="-122"/>
            </a:endParaRPr>
          </a:p>
          <a:p>
            <a:pPr eaLnBrk="1" hangingPunct="1">
              <a:spcBef>
                <a:spcPct val="0"/>
              </a:spcBef>
              <a:buClrTx/>
              <a:buFontTx/>
              <a:buNone/>
            </a:pPr>
            <a:r>
              <a:rPr lang="en-US" altLang="zh-CN" sz="2000" b="1" dirty="0">
                <a:latin typeface="Times New Roman" pitchFamily="18" charset="0"/>
                <a:ea typeface="宋体" pitchFamily="2" charset="-122"/>
              </a:rPr>
              <a:t>           </a:t>
            </a:r>
            <a:r>
              <a:rPr lang="zh-CN" altLang="en-US" sz="2000" b="1" dirty="0">
                <a:latin typeface="Times New Roman" pitchFamily="18" charset="0"/>
                <a:ea typeface="宋体" pitchFamily="2" charset="-122"/>
              </a:rPr>
              <a:t> </a:t>
            </a:r>
            <a:r>
              <a:rPr lang="en-US" altLang="zh-CN" sz="2000" b="1" dirty="0">
                <a:solidFill>
                  <a:srgbClr val="FF0000"/>
                </a:solidFill>
                <a:latin typeface="Times New Roman" pitchFamily="18" charset="0"/>
                <a:ea typeface="宋体" pitchFamily="2" charset="-122"/>
              </a:rPr>
              <a:t>end</a:t>
            </a:r>
          </a:p>
          <a:p>
            <a:pPr eaLnBrk="1" hangingPunct="1">
              <a:spcBef>
                <a:spcPct val="0"/>
              </a:spcBef>
              <a:buClrTx/>
              <a:buFontTx/>
              <a:buNone/>
            </a:pPr>
            <a:r>
              <a:rPr lang="en-US" altLang="zh-CN" sz="2000" b="1" dirty="0">
                <a:solidFill>
                  <a:srgbClr val="800080"/>
                </a:solidFill>
                <a:latin typeface="Times New Roman" pitchFamily="18" charset="0"/>
                <a:ea typeface="宋体" pitchFamily="2" charset="-122"/>
              </a:rPr>
              <a:t>   </a:t>
            </a:r>
            <a:r>
              <a:rPr lang="en-US" altLang="zh-CN" sz="2000" b="1" dirty="0" err="1">
                <a:solidFill>
                  <a:srgbClr val="800080"/>
                </a:solidFill>
                <a:latin typeface="Times New Roman" pitchFamily="18" charset="0"/>
                <a:ea typeface="宋体" pitchFamily="2" charset="-122"/>
              </a:rPr>
              <a:t>endmodule</a:t>
            </a:r>
            <a:endParaRPr lang="zh-CN" altLang="en-US" sz="2000" b="1" dirty="0">
              <a:solidFill>
                <a:srgbClr val="800080"/>
              </a:solidFill>
              <a:latin typeface="Times New Roman" pitchFamily="18" charset="0"/>
              <a:ea typeface="宋体" pitchFamily="2" charset="-122"/>
            </a:endParaRPr>
          </a:p>
        </p:txBody>
      </p:sp>
      <p:sp>
        <p:nvSpPr>
          <p:cNvPr id="3" name="Rectangle 2"/>
          <p:cNvSpPr txBox="1">
            <a:spLocks noChangeArrowheads="1"/>
          </p:cNvSpPr>
          <p:nvPr/>
        </p:nvSpPr>
        <p:spPr bwMode="auto">
          <a:xfrm>
            <a:off x="152400" y="193204"/>
            <a:ext cx="77724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4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9pPr>
          </a:lstStyle>
          <a:p>
            <a:pPr>
              <a:lnSpc>
                <a:spcPct val="90000"/>
              </a:lnSpc>
              <a:buFont typeface="Wingdings" pitchFamily="2" charset="2"/>
              <a:buNone/>
            </a:pPr>
            <a:r>
              <a:rPr kumimoji="0" lang="en-US" altLang="zh-CN" sz="3200" b="1" kern="0" dirty="0">
                <a:solidFill>
                  <a:srgbClr val="990000"/>
                </a:solidFill>
              </a:rPr>
              <a:t>4.2.1 initial</a:t>
            </a:r>
            <a:r>
              <a:rPr kumimoji="0" lang="zh-CN" altLang="en-US" sz="3200" b="1" kern="0" dirty="0">
                <a:solidFill>
                  <a:srgbClr val="990000"/>
                </a:solidFill>
              </a:rPr>
              <a:t>语句</a:t>
            </a:r>
          </a:p>
        </p:txBody>
      </p:sp>
      <p:sp>
        <p:nvSpPr>
          <p:cNvPr id="2" name="灯片编号占位符 1"/>
          <p:cNvSpPr>
            <a:spLocks noGrp="1"/>
          </p:cNvSpPr>
          <p:nvPr>
            <p:ph type="sldNum" sz="quarter" idx="10"/>
          </p:nvPr>
        </p:nvSpPr>
        <p:spPr/>
        <p:txBody>
          <a:bodyPr/>
          <a:lstStyle/>
          <a:p>
            <a:pPr>
              <a:defRPr/>
            </a:pPr>
            <a:fld id="{B938EA18-9DD8-45FB-BC7C-EE834E42B6BC}" type="slidenum">
              <a:rPr lang="en-US" altLang="zh-CN" smtClean="0"/>
              <a:pPr>
                <a:defRPr/>
              </a:pPr>
              <a:t>14</a:t>
            </a:fld>
            <a:endParaRPr lang="en-US" altLang="zh-CN"/>
          </a:p>
        </p:txBody>
      </p:sp>
    </p:spTree>
    <p:extLst>
      <p:ext uri="{BB962C8B-B14F-4D97-AF65-F5344CB8AC3E}">
        <p14:creationId xmlns:p14="http://schemas.microsoft.com/office/powerpoint/2010/main" val="209473480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84629" y="637704"/>
            <a:ext cx="8529637"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lnSpc>
                <a:spcPct val="150000"/>
              </a:lnSpc>
              <a:spcBef>
                <a:spcPct val="0"/>
              </a:spcBef>
              <a:buClrTx/>
              <a:buFontTx/>
              <a:buNone/>
            </a:pPr>
            <a:r>
              <a:rPr lang="zh-CN" altLang="en-US" b="1" dirty="0">
                <a:latin typeface="Times New Roman" pitchFamily="18" charset="0"/>
                <a:ea typeface="宋体" pitchFamily="2" charset="-122"/>
              </a:rPr>
              <a:t>例：</a:t>
            </a:r>
            <a:r>
              <a:rPr lang="en-US" altLang="zh-CN" b="1" dirty="0">
                <a:latin typeface="Times New Roman" pitchFamily="18" charset="0"/>
                <a:ea typeface="宋体" pitchFamily="2" charset="-122"/>
              </a:rPr>
              <a:t>initial</a:t>
            </a:r>
            <a:r>
              <a:rPr lang="zh-CN" altLang="en-US" b="1" dirty="0">
                <a:latin typeface="Times New Roman" pitchFamily="18" charset="0"/>
                <a:ea typeface="宋体" pitchFamily="2" charset="-122"/>
              </a:rPr>
              <a:t>过程块用于对变量和存储器进行初始化</a:t>
            </a:r>
            <a:r>
              <a:rPr lang="zh-CN" altLang="en-US" sz="3600" b="1" dirty="0">
                <a:latin typeface="Times New Roman" pitchFamily="18" charset="0"/>
                <a:ea typeface="宋体" pitchFamily="2" charset="-122"/>
              </a:rPr>
              <a:t>。</a:t>
            </a:r>
          </a:p>
          <a:p>
            <a:pPr eaLnBrk="1" hangingPunct="1">
              <a:lnSpc>
                <a:spcPct val="150000"/>
              </a:lnSpc>
              <a:spcBef>
                <a:spcPct val="0"/>
              </a:spcBef>
              <a:buClrTx/>
              <a:buFontTx/>
              <a:buNone/>
            </a:pPr>
            <a:r>
              <a:rPr lang="en-US" altLang="zh-CN" b="1" dirty="0">
                <a:solidFill>
                  <a:srgbClr val="0043A6"/>
                </a:solidFill>
                <a:latin typeface="Times New Roman" pitchFamily="18" charset="0"/>
                <a:ea typeface="宋体" pitchFamily="2" charset="-122"/>
              </a:rPr>
              <a:t>module</a:t>
            </a:r>
            <a:r>
              <a:rPr lang="en-US" altLang="zh-CN" b="1" dirty="0">
                <a:latin typeface="Times New Roman" pitchFamily="18" charset="0"/>
                <a:ea typeface="宋体" pitchFamily="2" charset="-122"/>
              </a:rPr>
              <a:t>  </a:t>
            </a:r>
            <a:r>
              <a:rPr lang="en-US" altLang="zh-CN" b="1" dirty="0" err="1">
                <a:latin typeface="Times New Roman" pitchFamily="18" charset="0"/>
                <a:ea typeface="宋体" pitchFamily="2" charset="-122"/>
              </a:rPr>
              <a:t>register_initialize</a:t>
            </a:r>
            <a:r>
              <a:rPr lang="en-US" altLang="zh-CN" b="1" dirty="0">
                <a:latin typeface="Times New Roman" pitchFamily="18" charset="0"/>
                <a:ea typeface="宋体" pitchFamily="2" charset="-122"/>
              </a:rPr>
              <a:t>(</a:t>
            </a:r>
            <a:r>
              <a:rPr lang="en-US" altLang="zh-CN" b="1" dirty="0" err="1">
                <a:latin typeface="Times New Roman" pitchFamily="18" charset="0"/>
                <a:ea typeface="宋体" pitchFamily="2" charset="-122"/>
              </a:rPr>
              <a:t>areg</a:t>
            </a:r>
            <a:r>
              <a:rPr lang="en-US" altLang="zh-CN" b="1" dirty="0">
                <a:latin typeface="Times New Roman" pitchFamily="18" charset="0"/>
                <a:ea typeface="宋体" pitchFamily="2" charset="-122"/>
              </a:rPr>
              <a:t>, memory);</a:t>
            </a:r>
          </a:p>
          <a:p>
            <a:pPr eaLnBrk="1" hangingPunct="1">
              <a:lnSpc>
                <a:spcPct val="150000"/>
              </a:lnSpc>
              <a:spcBef>
                <a:spcPct val="0"/>
              </a:spcBef>
              <a:buClrTx/>
              <a:buFontTx/>
              <a:buNone/>
            </a:pPr>
            <a:r>
              <a:rPr lang="en-US" altLang="zh-CN" b="1" dirty="0">
                <a:solidFill>
                  <a:srgbClr val="0043A6"/>
                </a:solidFill>
                <a:latin typeface="Times New Roman" pitchFamily="18" charset="0"/>
                <a:ea typeface="宋体" pitchFamily="2" charset="-122"/>
              </a:rPr>
              <a:t>      </a:t>
            </a:r>
            <a:r>
              <a:rPr lang="en-US" altLang="zh-CN" b="1" dirty="0" err="1">
                <a:solidFill>
                  <a:srgbClr val="0043A6"/>
                </a:solidFill>
                <a:latin typeface="Times New Roman" pitchFamily="18" charset="0"/>
                <a:ea typeface="宋体" pitchFamily="2" charset="-122"/>
              </a:rPr>
              <a:t>inout</a:t>
            </a:r>
            <a:r>
              <a:rPr lang="en-US" altLang="zh-CN" b="1" dirty="0">
                <a:latin typeface="Times New Roman" pitchFamily="18" charset="0"/>
                <a:ea typeface="宋体" pitchFamily="2" charset="-122"/>
              </a:rPr>
              <a:t>  </a:t>
            </a:r>
            <a:r>
              <a:rPr lang="en-US" altLang="zh-CN" b="1" dirty="0" err="1">
                <a:latin typeface="Times New Roman" pitchFamily="18" charset="0"/>
                <a:ea typeface="宋体" pitchFamily="2" charset="-122"/>
              </a:rPr>
              <a:t>areg</a:t>
            </a:r>
            <a:r>
              <a:rPr lang="en-US" altLang="zh-CN" b="1" dirty="0">
                <a:latin typeface="Times New Roman" pitchFamily="18" charset="0"/>
                <a:ea typeface="宋体" pitchFamily="2" charset="-122"/>
              </a:rPr>
              <a:t>;</a:t>
            </a:r>
          </a:p>
          <a:p>
            <a:pPr eaLnBrk="1" hangingPunct="1">
              <a:lnSpc>
                <a:spcPct val="150000"/>
              </a:lnSpc>
              <a:spcBef>
                <a:spcPct val="0"/>
              </a:spcBef>
              <a:buClrTx/>
              <a:buFontTx/>
              <a:buNone/>
            </a:pPr>
            <a:r>
              <a:rPr lang="en-US" altLang="zh-CN" b="1" dirty="0">
                <a:solidFill>
                  <a:srgbClr val="0043A6"/>
                </a:solidFill>
                <a:latin typeface="Times New Roman" pitchFamily="18" charset="0"/>
                <a:ea typeface="宋体" pitchFamily="2" charset="-122"/>
              </a:rPr>
              <a:t>      </a:t>
            </a:r>
            <a:r>
              <a:rPr lang="en-US" altLang="zh-CN" b="1" dirty="0" err="1">
                <a:solidFill>
                  <a:srgbClr val="0043A6"/>
                </a:solidFill>
                <a:latin typeface="Times New Roman" pitchFamily="18" charset="0"/>
                <a:ea typeface="宋体" pitchFamily="2" charset="-122"/>
              </a:rPr>
              <a:t>inout</a:t>
            </a:r>
            <a:r>
              <a:rPr lang="en-US" altLang="zh-CN" b="1" dirty="0">
                <a:latin typeface="Times New Roman" pitchFamily="18" charset="0"/>
                <a:ea typeface="宋体" pitchFamily="2" charset="-122"/>
              </a:rPr>
              <a:t> memory;</a:t>
            </a:r>
          </a:p>
          <a:p>
            <a:pPr eaLnBrk="1" hangingPunct="1">
              <a:lnSpc>
                <a:spcPct val="150000"/>
              </a:lnSpc>
              <a:spcBef>
                <a:spcPct val="0"/>
              </a:spcBef>
              <a:buClrTx/>
              <a:buFontTx/>
              <a:buNone/>
            </a:pPr>
            <a:r>
              <a:rPr lang="en-US" altLang="zh-CN" b="1" dirty="0">
                <a:solidFill>
                  <a:srgbClr val="0043A6"/>
                </a:solidFill>
                <a:latin typeface="Times New Roman" pitchFamily="18" charset="0"/>
                <a:ea typeface="宋体" pitchFamily="2" charset="-122"/>
              </a:rPr>
              <a:t>      parameter</a:t>
            </a:r>
            <a:r>
              <a:rPr lang="en-US" altLang="zh-CN" b="1" dirty="0">
                <a:latin typeface="Times New Roman" pitchFamily="18" charset="0"/>
                <a:ea typeface="宋体" pitchFamily="2" charset="-122"/>
              </a:rPr>
              <a:t>  size=1024, </a:t>
            </a:r>
            <a:r>
              <a:rPr lang="en-US" altLang="zh-CN" b="1" dirty="0" err="1">
                <a:latin typeface="Times New Roman" pitchFamily="18" charset="0"/>
                <a:ea typeface="宋体" pitchFamily="2" charset="-122"/>
              </a:rPr>
              <a:t>bytesize</a:t>
            </a:r>
            <a:r>
              <a:rPr lang="en-US" altLang="zh-CN" b="1" dirty="0">
                <a:latin typeface="Times New Roman" pitchFamily="18" charset="0"/>
                <a:ea typeface="宋体" pitchFamily="2" charset="-122"/>
              </a:rPr>
              <a:t>=8;</a:t>
            </a:r>
          </a:p>
          <a:p>
            <a:pPr eaLnBrk="1" hangingPunct="1">
              <a:lnSpc>
                <a:spcPct val="150000"/>
              </a:lnSpc>
              <a:spcBef>
                <a:spcPct val="0"/>
              </a:spcBef>
              <a:buClrTx/>
              <a:buFontTx/>
              <a:buNone/>
            </a:pPr>
            <a:r>
              <a:rPr lang="en-US" altLang="zh-CN" b="1" dirty="0">
                <a:solidFill>
                  <a:srgbClr val="0043A6"/>
                </a:solidFill>
                <a:latin typeface="Times New Roman" pitchFamily="18" charset="0"/>
                <a:ea typeface="宋体" pitchFamily="2" charset="-122"/>
              </a:rPr>
              <a:t>      </a:t>
            </a:r>
            <a:r>
              <a:rPr lang="en-US" altLang="zh-CN" b="1" dirty="0" err="1">
                <a:solidFill>
                  <a:srgbClr val="FF0000"/>
                </a:solidFill>
                <a:latin typeface="Times New Roman" pitchFamily="18" charset="0"/>
                <a:ea typeface="宋体" pitchFamily="2" charset="-122"/>
              </a:rPr>
              <a:t>reg</a:t>
            </a:r>
            <a:r>
              <a:rPr lang="en-US" altLang="zh-CN" b="1" dirty="0">
                <a:solidFill>
                  <a:srgbClr val="FF0000"/>
                </a:solidFill>
                <a:latin typeface="Times New Roman" pitchFamily="18" charset="0"/>
                <a:ea typeface="宋体" pitchFamily="2" charset="-122"/>
              </a:rPr>
              <a:t>  [bytesize-1:0]   memory [size-1:0]</a:t>
            </a:r>
            <a:r>
              <a:rPr lang="zh-CN" altLang="en-US" b="1" dirty="0">
                <a:solidFill>
                  <a:srgbClr val="FF0000"/>
                </a:solidFill>
                <a:latin typeface="Times New Roman" pitchFamily="18" charset="0"/>
                <a:ea typeface="宋体" pitchFamily="2" charset="-122"/>
              </a:rPr>
              <a:t>；</a:t>
            </a:r>
          </a:p>
        </p:txBody>
      </p:sp>
      <p:sp>
        <p:nvSpPr>
          <p:cNvPr id="3" name="Rectangle 2"/>
          <p:cNvSpPr txBox="1">
            <a:spLocks noChangeArrowheads="1"/>
          </p:cNvSpPr>
          <p:nvPr/>
        </p:nvSpPr>
        <p:spPr bwMode="auto">
          <a:xfrm>
            <a:off x="152400" y="193204"/>
            <a:ext cx="77724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4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9pPr>
          </a:lstStyle>
          <a:p>
            <a:pPr>
              <a:lnSpc>
                <a:spcPct val="90000"/>
              </a:lnSpc>
              <a:buFont typeface="Wingdings" pitchFamily="2" charset="2"/>
              <a:buNone/>
            </a:pPr>
            <a:r>
              <a:rPr kumimoji="0" lang="en-US" altLang="zh-CN" sz="3200" b="1" kern="0" dirty="0">
                <a:solidFill>
                  <a:srgbClr val="990000"/>
                </a:solidFill>
              </a:rPr>
              <a:t>4.2.1 initial</a:t>
            </a:r>
            <a:r>
              <a:rPr kumimoji="0" lang="zh-CN" altLang="en-US" sz="3200" b="1" kern="0" dirty="0">
                <a:solidFill>
                  <a:srgbClr val="990000"/>
                </a:solidFill>
              </a:rPr>
              <a:t>语句</a:t>
            </a:r>
          </a:p>
        </p:txBody>
      </p:sp>
      <p:sp>
        <p:nvSpPr>
          <p:cNvPr id="2" name="灯片编号占位符 1"/>
          <p:cNvSpPr>
            <a:spLocks noGrp="1"/>
          </p:cNvSpPr>
          <p:nvPr>
            <p:ph type="sldNum" sz="quarter" idx="10"/>
          </p:nvPr>
        </p:nvSpPr>
        <p:spPr/>
        <p:txBody>
          <a:bodyPr/>
          <a:lstStyle/>
          <a:p>
            <a:pPr>
              <a:defRPr/>
            </a:pPr>
            <a:fld id="{B938EA18-9DD8-45FB-BC7C-EE834E42B6BC}" type="slidenum">
              <a:rPr lang="en-US" altLang="zh-CN" smtClean="0"/>
              <a:pPr>
                <a:defRPr/>
              </a:pPr>
              <a:t>15</a:t>
            </a:fld>
            <a:endParaRPr lang="en-US" altLang="zh-CN"/>
          </a:p>
        </p:txBody>
      </p:sp>
    </p:spTree>
    <p:extLst>
      <p:ext uri="{BB962C8B-B14F-4D97-AF65-F5344CB8AC3E}">
        <p14:creationId xmlns:p14="http://schemas.microsoft.com/office/powerpoint/2010/main" val="242340653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95288" y="997479"/>
            <a:ext cx="8382000" cy="4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lnSpc>
                <a:spcPct val="120000"/>
              </a:lnSpc>
              <a:spcBef>
                <a:spcPct val="0"/>
              </a:spcBef>
              <a:buClrTx/>
              <a:buFontTx/>
              <a:buNone/>
            </a:pPr>
            <a:r>
              <a:rPr lang="en-US" altLang="zh-CN" b="1" dirty="0">
                <a:solidFill>
                  <a:srgbClr val="0043A6"/>
                </a:solidFill>
                <a:latin typeface="Times New Roman" pitchFamily="18" charset="0"/>
                <a:ea typeface="宋体" pitchFamily="2" charset="-122"/>
              </a:rPr>
              <a:t>initial</a:t>
            </a:r>
          </a:p>
          <a:p>
            <a:pPr eaLnBrk="1" hangingPunct="1">
              <a:lnSpc>
                <a:spcPct val="120000"/>
              </a:lnSpc>
              <a:spcBef>
                <a:spcPct val="0"/>
              </a:spcBef>
              <a:buClrTx/>
              <a:buFontTx/>
              <a:buNone/>
            </a:pPr>
            <a:r>
              <a:rPr lang="en-US" altLang="zh-CN" b="1" dirty="0">
                <a:latin typeface="Times New Roman" pitchFamily="18" charset="0"/>
                <a:ea typeface="宋体" pitchFamily="2" charset="-122"/>
              </a:rPr>
              <a:t>   </a:t>
            </a:r>
            <a:r>
              <a:rPr lang="en-US" altLang="zh-CN" b="1" dirty="0">
                <a:solidFill>
                  <a:srgbClr val="0043A6"/>
                </a:solidFill>
                <a:latin typeface="Times New Roman" pitchFamily="18" charset="0"/>
                <a:ea typeface="宋体" pitchFamily="2" charset="-122"/>
              </a:rPr>
              <a:t>begin</a:t>
            </a:r>
            <a:endParaRPr lang="en-US" altLang="zh-CN" b="1" dirty="0">
              <a:latin typeface="Times New Roman" pitchFamily="18" charset="0"/>
              <a:ea typeface="宋体" pitchFamily="2" charset="-122"/>
            </a:endParaRPr>
          </a:p>
          <a:p>
            <a:pPr eaLnBrk="1" hangingPunct="1">
              <a:lnSpc>
                <a:spcPct val="120000"/>
              </a:lnSpc>
              <a:spcBef>
                <a:spcPct val="0"/>
              </a:spcBef>
              <a:buClrTx/>
              <a:buFontTx/>
              <a:buNone/>
            </a:pPr>
            <a:r>
              <a:rPr lang="en-US" altLang="zh-CN" b="1" dirty="0">
                <a:latin typeface="Times New Roman" pitchFamily="18" charset="0"/>
                <a:ea typeface="宋体" pitchFamily="2" charset="-122"/>
              </a:rPr>
              <a:t>      </a:t>
            </a:r>
            <a:r>
              <a:rPr lang="en-US" altLang="zh-CN" b="1" dirty="0">
                <a:solidFill>
                  <a:srgbClr val="0043A6"/>
                </a:solidFill>
                <a:latin typeface="Times New Roman" pitchFamily="18" charset="0"/>
                <a:ea typeface="宋体" pitchFamily="2" charset="-122"/>
              </a:rPr>
              <a:t>integer</a:t>
            </a:r>
            <a:r>
              <a:rPr lang="en-US" altLang="zh-CN" b="1" dirty="0">
                <a:latin typeface="Times New Roman" pitchFamily="18" charset="0"/>
                <a:ea typeface="宋体" pitchFamily="2" charset="-122"/>
              </a:rPr>
              <a:t> index </a:t>
            </a:r>
            <a:r>
              <a:rPr lang="zh-CN" altLang="en-US" b="1" dirty="0">
                <a:latin typeface="Times New Roman" pitchFamily="18" charset="0"/>
                <a:ea typeface="宋体" pitchFamily="2" charset="-122"/>
              </a:rPr>
              <a:t>；</a:t>
            </a:r>
          </a:p>
          <a:p>
            <a:pPr eaLnBrk="1" hangingPunct="1">
              <a:lnSpc>
                <a:spcPct val="120000"/>
              </a:lnSpc>
              <a:spcBef>
                <a:spcPct val="0"/>
              </a:spcBef>
              <a:buClrTx/>
              <a:buFontTx/>
              <a:buNone/>
            </a:pPr>
            <a:r>
              <a:rPr lang="zh-CN" altLang="en-US" b="1" dirty="0">
                <a:latin typeface="Times New Roman" pitchFamily="18" charset="0"/>
                <a:ea typeface="宋体" pitchFamily="2" charset="-122"/>
              </a:rPr>
              <a:t>      </a:t>
            </a:r>
            <a:r>
              <a:rPr lang="en-US" altLang="zh-CN" b="1" dirty="0">
                <a:solidFill>
                  <a:srgbClr val="0043A6"/>
                </a:solidFill>
                <a:latin typeface="Times New Roman" pitchFamily="18" charset="0"/>
                <a:ea typeface="宋体" pitchFamily="2" charset="-122"/>
              </a:rPr>
              <a:t>for</a:t>
            </a:r>
            <a:r>
              <a:rPr lang="en-US" altLang="zh-CN" b="1" dirty="0">
                <a:latin typeface="Times New Roman" pitchFamily="18" charset="0"/>
                <a:ea typeface="宋体" pitchFamily="2" charset="-122"/>
              </a:rPr>
              <a:t>(index=0; index&lt;size; index=index+1)</a:t>
            </a:r>
          </a:p>
          <a:p>
            <a:pPr eaLnBrk="1" hangingPunct="1">
              <a:lnSpc>
                <a:spcPct val="120000"/>
              </a:lnSpc>
              <a:spcBef>
                <a:spcPct val="0"/>
              </a:spcBef>
              <a:buClrTx/>
              <a:buFontTx/>
              <a:buNone/>
            </a:pPr>
            <a:r>
              <a:rPr lang="en-US" altLang="zh-CN" b="1" dirty="0">
                <a:latin typeface="Times New Roman" pitchFamily="18" charset="0"/>
                <a:ea typeface="宋体" pitchFamily="2" charset="-122"/>
              </a:rPr>
              <a:t>	memory[index]=0; </a:t>
            </a:r>
          </a:p>
          <a:p>
            <a:pPr eaLnBrk="1" hangingPunct="1">
              <a:lnSpc>
                <a:spcPct val="120000"/>
              </a:lnSpc>
              <a:spcBef>
                <a:spcPct val="0"/>
              </a:spcBef>
              <a:buClrTx/>
              <a:buFontTx/>
              <a:buNone/>
            </a:pPr>
            <a:r>
              <a:rPr lang="en-US" altLang="zh-CN" b="1" dirty="0">
                <a:latin typeface="Times New Roman" pitchFamily="18" charset="0"/>
                <a:ea typeface="宋体" pitchFamily="2" charset="-122"/>
              </a:rPr>
              <a:t>         </a:t>
            </a:r>
            <a:r>
              <a:rPr lang="en-US" altLang="zh-CN" b="1" dirty="0" err="1">
                <a:latin typeface="Times New Roman" pitchFamily="18" charset="0"/>
                <a:ea typeface="宋体" pitchFamily="2" charset="-122"/>
              </a:rPr>
              <a:t>areg</a:t>
            </a:r>
            <a:r>
              <a:rPr lang="en-US" altLang="zh-CN" b="1" dirty="0">
                <a:latin typeface="Times New Roman" pitchFamily="18" charset="0"/>
                <a:ea typeface="宋体" pitchFamily="2" charset="-122"/>
              </a:rPr>
              <a:t>=0;</a:t>
            </a:r>
          </a:p>
          <a:p>
            <a:pPr eaLnBrk="1" hangingPunct="1">
              <a:lnSpc>
                <a:spcPct val="120000"/>
              </a:lnSpc>
              <a:spcBef>
                <a:spcPct val="0"/>
              </a:spcBef>
              <a:buClrTx/>
              <a:buFontTx/>
              <a:buNone/>
            </a:pPr>
            <a:r>
              <a:rPr lang="en-US" altLang="zh-CN" b="1" dirty="0">
                <a:latin typeface="Times New Roman" pitchFamily="18" charset="0"/>
                <a:ea typeface="宋体" pitchFamily="2" charset="-122"/>
              </a:rPr>
              <a:t>   end</a:t>
            </a:r>
          </a:p>
          <a:p>
            <a:pPr eaLnBrk="1" hangingPunct="1">
              <a:lnSpc>
                <a:spcPct val="120000"/>
              </a:lnSpc>
              <a:spcBef>
                <a:spcPct val="0"/>
              </a:spcBef>
              <a:buClrTx/>
              <a:buFontTx/>
              <a:buNone/>
            </a:pPr>
            <a:r>
              <a:rPr lang="en-US" altLang="zh-CN" b="1" dirty="0" err="1">
                <a:solidFill>
                  <a:srgbClr val="0043A6"/>
                </a:solidFill>
                <a:latin typeface="Times New Roman" pitchFamily="18" charset="0"/>
                <a:ea typeface="宋体" pitchFamily="2" charset="-122"/>
              </a:rPr>
              <a:t>endmodule</a:t>
            </a:r>
            <a:endParaRPr lang="en-US" altLang="zh-CN" b="1" dirty="0">
              <a:solidFill>
                <a:srgbClr val="0043A6"/>
              </a:solidFill>
              <a:latin typeface="Times New Roman" pitchFamily="18" charset="0"/>
              <a:ea typeface="宋体" pitchFamily="2" charset="-122"/>
            </a:endParaRPr>
          </a:p>
        </p:txBody>
      </p:sp>
      <p:sp>
        <p:nvSpPr>
          <p:cNvPr id="3" name="Rectangle 2"/>
          <p:cNvSpPr txBox="1">
            <a:spLocks noChangeArrowheads="1"/>
          </p:cNvSpPr>
          <p:nvPr/>
        </p:nvSpPr>
        <p:spPr bwMode="auto">
          <a:xfrm>
            <a:off x="152400" y="193204"/>
            <a:ext cx="77724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4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9pPr>
          </a:lstStyle>
          <a:p>
            <a:pPr>
              <a:lnSpc>
                <a:spcPct val="90000"/>
              </a:lnSpc>
              <a:buFont typeface="Wingdings" pitchFamily="2" charset="2"/>
              <a:buNone/>
            </a:pPr>
            <a:r>
              <a:rPr kumimoji="0" lang="en-US" altLang="zh-CN" sz="3200" b="1" kern="0" dirty="0">
                <a:solidFill>
                  <a:srgbClr val="990000"/>
                </a:solidFill>
              </a:rPr>
              <a:t>4.2.1 initial</a:t>
            </a:r>
            <a:r>
              <a:rPr kumimoji="0" lang="zh-CN" altLang="en-US" sz="3200" b="1" kern="0" dirty="0">
                <a:solidFill>
                  <a:srgbClr val="990000"/>
                </a:solidFill>
              </a:rPr>
              <a:t>语句</a:t>
            </a:r>
          </a:p>
        </p:txBody>
      </p:sp>
      <p:sp>
        <p:nvSpPr>
          <p:cNvPr id="2" name="灯片编号占位符 1"/>
          <p:cNvSpPr>
            <a:spLocks noGrp="1"/>
          </p:cNvSpPr>
          <p:nvPr>
            <p:ph type="sldNum" sz="quarter" idx="10"/>
          </p:nvPr>
        </p:nvSpPr>
        <p:spPr/>
        <p:txBody>
          <a:bodyPr/>
          <a:lstStyle/>
          <a:p>
            <a:pPr>
              <a:defRPr/>
            </a:pPr>
            <a:fld id="{B938EA18-9DD8-45FB-BC7C-EE834E42B6BC}" type="slidenum">
              <a:rPr lang="en-US" altLang="zh-CN" smtClean="0"/>
              <a:pPr>
                <a:defRPr/>
              </a:pPr>
              <a:t>16</a:t>
            </a:fld>
            <a:endParaRPr lang="en-US" altLang="zh-CN"/>
          </a:p>
        </p:txBody>
      </p:sp>
    </p:spTree>
    <p:extLst>
      <p:ext uri="{BB962C8B-B14F-4D97-AF65-F5344CB8AC3E}">
        <p14:creationId xmlns:p14="http://schemas.microsoft.com/office/powerpoint/2010/main" val="20057600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4294967295"/>
          </p:nvPr>
        </p:nvSpPr>
        <p:spPr>
          <a:xfrm>
            <a:off x="179512" y="168654"/>
            <a:ext cx="7772400" cy="508000"/>
          </a:xfrm>
        </p:spPr>
        <p:txBody>
          <a:bodyPr/>
          <a:lstStyle/>
          <a:p>
            <a:pPr>
              <a:spcBef>
                <a:spcPct val="50000"/>
              </a:spcBef>
              <a:buFont typeface="Wingdings" pitchFamily="2" charset="2"/>
              <a:buNone/>
            </a:pPr>
            <a:r>
              <a:rPr lang="en-US" altLang="zh-CN" sz="3200" b="1" dirty="0">
                <a:solidFill>
                  <a:srgbClr val="990000"/>
                </a:solidFill>
              </a:rPr>
              <a:t>4.2.2. always</a:t>
            </a:r>
            <a:r>
              <a:rPr lang="zh-CN" altLang="en-US" sz="3200" b="1" dirty="0">
                <a:solidFill>
                  <a:srgbClr val="990000"/>
                </a:solidFill>
              </a:rPr>
              <a:t>语句</a:t>
            </a:r>
            <a:endParaRPr lang="zh-CN" altLang="en-US" sz="3200" dirty="0">
              <a:solidFill>
                <a:srgbClr val="990000"/>
              </a:solidFill>
            </a:endParaRPr>
          </a:p>
        </p:txBody>
      </p:sp>
      <p:sp>
        <p:nvSpPr>
          <p:cNvPr id="11267" name="Text Box 3"/>
          <p:cNvSpPr txBox="1">
            <a:spLocks noChangeArrowheads="1"/>
          </p:cNvSpPr>
          <p:nvPr/>
        </p:nvSpPr>
        <p:spPr bwMode="auto">
          <a:xfrm>
            <a:off x="323528" y="957905"/>
            <a:ext cx="8382000" cy="430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lnSpc>
                <a:spcPct val="120000"/>
              </a:lnSpc>
              <a:spcBef>
                <a:spcPct val="0"/>
              </a:spcBef>
              <a:buClrTx/>
              <a:buFontTx/>
              <a:buNone/>
            </a:pPr>
            <a:r>
              <a:rPr lang="zh-CN" altLang="en-US" b="1" dirty="0">
                <a:latin typeface="Times New Roman" pitchFamily="18" charset="0"/>
                <a:ea typeface="宋体" pitchFamily="2" charset="-122"/>
              </a:rPr>
              <a:t>格式</a:t>
            </a:r>
            <a:r>
              <a:rPr lang="en-US" altLang="zh-CN" b="1" dirty="0">
                <a:latin typeface="Times New Roman" pitchFamily="18" charset="0"/>
                <a:ea typeface="宋体" pitchFamily="2" charset="-122"/>
              </a:rPr>
              <a:t>:</a:t>
            </a:r>
          </a:p>
          <a:p>
            <a:pPr eaLnBrk="1" hangingPunct="1">
              <a:lnSpc>
                <a:spcPct val="120000"/>
              </a:lnSpc>
              <a:spcBef>
                <a:spcPct val="0"/>
              </a:spcBef>
              <a:buClrTx/>
              <a:buFontTx/>
              <a:buNone/>
            </a:pPr>
            <a:r>
              <a:rPr lang="en-US" altLang="zh-CN" b="1" dirty="0">
                <a:solidFill>
                  <a:srgbClr val="FF0000"/>
                </a:solidFill>
              </a:rPr>
              <a:t>always  @  &lt;</a:t>
            </a:r>
            <a:r>
              <a:rPr lang="zh-CN" altLang="en-US" b="1" dirty="0">
                <a:solidFill>
                  <a:srgbClr val="FF0000"/>
                </a:solidFill>
              </a:rPr>
              <a:t>敏感信号表达式</a:t>
            </a:r>
            <a:r>
              <a:rPr lang="en-US" altLang="zh-CN" b="1" dirty="0">
                <a:solidFill>
                  <a:srgbClr val="FF0000"/>
                </a:solidFill>
              </a:rPr>
              <a:t>&gt;</a:t>
            </a:r>
            <a:br>
              <a:rPr lang="en-US" altLang="zh-CN" b="1" dirty="0">
                <a:solidFill>
                  <a:srgbClr val="FF0000"/>
                </a:solidFill>
              </a:rPr>
            </a:br>
            <a:r>
              <a:rPr lang="zh-CN" altLang="en-US" b="1" dirty="0">
                <a:solidFill>
                  <a:srgbClr val="FF0000"/>
                </a:solidFill>
              </a:rPr>
              <a:t>　　　　语句块</a:t>
            </a:r>
            <a:br>
              <a:rPr lang="zh-CN" altLang="en-US" b="1" dirty="0">
                <a:solidFill>
                  <a:srgbClr val="FF0000"/>
                </a:solidFill>
              </a:rPr>
            </a:br>
            <a:r>
              <a:rPr lang="zh-CN" altLang="en-US" sz="2400" dirty="0"/>
              <a:t>其中，语句块的格式为</a:t>
            </a:r>
            <a:br>
              <a:rPr lang="zh-CN" altLang="en-US" sz="2400" dirty="0"/>
            </a:br>
            <a:r>
              <a:rPr lang="zh-CN" altLang="en-US" sz="2400" dirty="0"/>
              <a:t>　　</a:t>
            </a:r>
            <a:r>
              <a:rPr lang="en-US" altLang="zh-CN" sz="2400" dirty="0"/>
              <a:t>&lt;</a:t>
            </a:r>
            <a:r>
              <a:rPr lang="zh-CN" altLang="en-US" sz="2400" dirty="0"/>
              <a:t>块定义语句</a:t>
            </a:r>
            <a:r>
              <a:rPr lang="en-US" altLang="zh-CN" sz="2400" dirty="0"/>
              <a:t>1&gt;</a:t>
            </a:r>
            <a:br>
              <a:rPr lang="en-US" altLang="zh-CN" sz="2400" dirty="0"/>
            </a:br>
            <a:r>
              <a:rPr lang="zh-CN" altLang="en-US" sz="2400" dirty="0"/>
              <a:t>　　　　时间控制</a:t>
            </a:r>
            <a:r>
              <a:rPr lang="en-US" altLang="zh-CN" sz="2400" dirty="0"/>
              <a:t>1  </a:t>
            </a:r>
            <a:r>
              <a:rPr lang="zh-CN" altLang="en-US" sz="2400" dirty="0"/>
              <a:t>行为语句</a:t>
            </a:r>
            <a:r>
              <a:rPr lang="en-US" altLang="zh-CN" sz="2400" dirty="0"/>
              <a:t>1</a:t>
            </a:r>
            <a:r>
              <a:rPr lang="zh-CN" altLang="en-US" sz="2400" dirty="0"/>
              <a:t>；</a:t>
            </a:r>
            <a:br>
              <a:rPr lang="zh-CN" altLang="en-US" sz="2400" dirty="0"/>
            </a:br>
            <a:r>
              <a:rPr lang="zh-CN" altLang="en-US" sz="2400" dirty="0"/>
              <a:t>　　　　</a:t>
            </a:r>
            <a:r>
              <a:rPr lang="en-US" altLang="zh-CN" sz="2400" dirty="0"/>
              <a:t>…</a:t>
            </a:r>
            <a:br>
              <a:rPr lang="en-US" altLang="zh-CN" sz="2400" dirty="0"/>
            </a:br>
            <a:r>
              <a:rPr lang="zh-CN" altLang="en-US" sz="2400" dirty="0"/>
              <a:t>　　　　时间控制</a:t>
            </a:r>
            <a:r>
              <a:rPr lang="en-US" altLang="zh-CN" sz="2400" dirty="0"/>
              <a:t>n  </a:t>
            </a:r>
            <a:r>
              <a:rPr lang="zh-CN" altLang="en-US" sz="2400" dirty="0"/>
              <a:t>行为语句</a:t>
            </a:r>
            <a:r>
              <a:rPr lang="en-US" altLang="zh-CN" sz="2400" dirty="0"/>
              <a:t>n</a:t>
            </a:r>
            <a:r>
              <a:rPr lang="zh-CN" altLang="en-US" sz="2400" dirty="0"/>
              <a:t>；</a:t>
            </a:r>
            <a:br>
              <a:rPr lang="zh-CN" altLang="en-US" sz="2400" dirty="0"/>
            </a:br>
            <a:r>
              <a:rPr lang="zh-CN" altLang="en-US" sz="2400" dirty="0"/>
              <a:t>　　</a:t>
            </a:r>
            <a:r>
              <a:rPr lang="en-US" altLang="zh-CN" sz="2400" dirty="0"/>
              <a:t>&lt;</a:t>
            </a:r>
            <a:r>
              <a:rPr lang="zh-CN" altLang="en-US" sz="2400" dirty="0"/>
              <a:t>块定义语句</a:t>
            </a:r>
            <a:r>
              <a:rPr lang="en-US" altLang="zh-CN" sz="2400" dirty="0"/>
              <a:t>2&gt;</a:t>
            </a:r>
            <a:endParaRPr lang="en-US" altLang="zh-CN" sz="2400" b="1" dirty="0">
              <a:latin typeface="Times New Roman" pitchFamily="18" charset="0"/>
              <a:ea typeface="宋体" pitchFamily="2" charset="-122"/>
            </a:endParaRPr>
          </a:p>
        </p:txBody>
      </p:sp>
      <p:sp>
        <p:nvSpPr>
          <p:cNvPr id="11270" name="AutoShape 6"/>
          <p:cNvSpPr>
            <a:spLocks noChangeArrowheads="1"/>
          </p:cNvSpPr>
          <p:nvPr/>
        </p:nvSpPr>
        <p:spPr bwMode="auto">
          <a:xfrm>
            <a:off x="4860032" y="664105"/>
            <a:ext cx="1676400" cy="508000"/>
          </a:xfrm>
          <a:prstGeom prst="wedgeRoundRectCallout">
            <a:avLst>
              <a:gd name="adj1" fmla="val -82009"/>
              <a:gd name="adj2" fmla="val 140106"/>
              <a:gd name="adj3" fmla="val 16667"/>
            </a:avLst>
          </a:prstGeom>
          <a:solidFill>
            <a:srgbClr val="006699"/>
          </a:solidFill>
          <a:ln w="952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ctr" eaLnBrk="1" hangingPunct="1">
              <a:spcBef>
                <a:spcPct val="0"/>
              </a:spcBef>
              <a:buClrTx/>
              <a:buFontTx/>
              <a:buNone/>
            </a:pPr>
            <a:r>
              <a:rPr lang="zh-CN" altLang="en-US" sz="3200" b="1">
                <a:solidFill>
                  <a:srgbClr val="EFEFFF"/>
                </a:solidFill>
                <a:latin typeface="Times New Roman" pitchFamily="18" charset="0"/>
                <a:ea typeface="宋体" pitchFamily="2" charset="-122"/>
              </a:rPr>
              <a:t>可选项</a:t>
            </a:r>
          </a:p>
        </p:txBody>
      </p:sp>
      <p:sp>
        <p:nvSpPr>
          <p:cNvPr id="2" name="灯片编号占位符 1"/>
          <p:cNvSpPr>
            <a:spLocks noGrp="1"/>
          </p:cNvSpPr>
          <p:nvPr>
            <p:ph type="sldNum" sz="quarter" idx="10"/>
          </p:nvPr>
        </p:nvSpPr>
        <p:spPr/>
        <p:txBody>
          <a:bodyPr/>
          <a:lstStyle/>
          <a:p>
            <a:pPr>
              <a:defRPr/>
            </a:pPr>
            <a:fld id="{B938EA18-9DD8-45FB-BC7C-EE834E42B6BC}" type="slidenum">
              <a:rPr lang="en-US" altLang="zh-CN" smtClean="0"/>
              <a:pPr>
                <a:defRPr/>
              </a:pPr>
              <a:t>17</a:t>
            </a:fld>
            <a:endParaRPr lang="en-US" altLang="zh-CN"/>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0" y="937949"/>
            <a:ext cx="8028384"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140075" indent="-3140075">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3319463"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349885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3678238"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3857625"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4314825"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4772025"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5229225"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5686425"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lnSpc>
                <a:spcPct val="120000"/>
              </a:lnSpc>
              <a:spcBef>
                <a:spcPct val="0"/>
              </a:spcBef>
              <a:buClrTx/>
              <a:buFontTx/>
              <a:buNone/>
            </a:pPr>
            <a:r>
              <a:rPr lang="zh-CN" altLang="en-US" sz="2400" b="1" dirty="0">
                <a:latin typeface="Times New Roman" pitchFamily="18" charset="0"/>
                <a:ea typeface="宋体" pitchFamily="2" charset="-122"/>
              </a:rPr>
              <a:t>敏感信号</a:t>
            </a:r>
            <a:r>
              <a:rPr lang="en-US" altLang="zh-CN" sz="2400" b="1" dirty="0">
                <a:latin typeface="Times New Roman" pitchFamily="18" charset="0"/>
                <a:ea typeface="宋体" pitchFamily="2" charset="-122"/>
              </a:rPr>
              <a:t>——</a:t>
            </a:r>
            <a:r>
              <a:rPr lang="zh-CN" altLang="en-US" sz="2400" b="1" dirty="0">
                <a:latin typeface="Times New Roman" pitchFamily="18" charset="0"/>
                <a:ea typeface="宋体" pitchFamily="2" charset="-122"/>
              </a:rPr>
              <a:t>只要表达式中某个信号发生变化，就会引发块内语句的执行。</a:t>
            </a:r>
          </a:p>
        </p:txBody>
      </p:sp>
      <p:sp>
        <p:nvSpPr>
          <p:cNvPr id="12291" name="Text Box 3"/>
          <p:cNvSpPr txBox="1">
            <a:spLocks noChangeArrowheads="1"/>
          </p:cNvSpPr>
          <p:nvPr/>
        </p:nvSpPr>
        <p:spPr bwMode="auto">
          <a:xfrm>
            <a:off x="200025" y="2137420"/>
            <a:ext cx="8763000" cy="2788456"/>
          </a:xfrm>
          <a:prstGeom prst="rect">
            <a:avLst/>
          </a:prstGeom>
          <a:solidFill>
            <a:srgbClr val="EAEAEA"/>
          </a:solidFill>
          <a:ln w="38100">
            <a:solidFill>
              <a:srgbClr val="28A4A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lnSpc>
                <a:spcPct val="80000"/>
              </a:lnSpc>
              <a:spcBef>
                <a:spcPct val="50000"/>
              </a:spcBef>
              <a:buClrTx/>
              <a:buFontTx/>
              <a:buNone/>
            </a:pPr>
            <a:r>
              <a:rPr lang="en-US" altLang="zh-CN" sz="2400" b="1" dirty="0">
                <a:solidFill>
                  <a:srgbClr val="0043A6"/>
                </a:solidFill>
                <a:latin typeface="Times New Roman" pitchFamily="18" charset="0"/>
                <a:ea typeface="宋体" pitchFamily="2" charset="-122"/>
              </a:rPr>
              <a:t>@ (a)</a:t>
            </a:r>
            <a:r>
              <a:rPr lang="en-US" altLang="zh-CN" sz="2400" b="1" dirty="0">
                <a:latin typeface="Times New Roman" pitchFamily="18" charset="0"/>
                <a:ea typeface="宋体" pitchFamily="2" charset="-122"/>
              </a:rPr>
              <a:t>                            //</a:t>
            </a:r>
            <a:r>
              <a:rPr lang="zh-CN" altLang="en-US" sz="2400" b="1" dirty="0">
                <a:latin typeface="Times New Roman" pitchFamily="18" charset="0"/>
                <a:ea typeface="宋体" pitchFamily="2" charset="-122"/>
              </a:rPr>
              <a:t>当信号</a:t>
            </a:r>
            <a:r>
              <a:rPr lang="en-US" altLang="zh-CN" sz="2400" b="1" dirty="0">
                <a:latin typeface="Times New Roman" pitchFamily="18" charset="0"/>
                <a:ea typeface="宋体" pitchFamily="2" charset="-122"/>
              </a:rPr>
              <a:t>a</a:t>
            </a:r>
            <a:r>
              <a:rPr lang="zh-CN" altLang="en-US" sz="2400" b="1" dirty="0">
                <a:latin typeface="Times New Roman" pitchFamily="18" charset="0"/>
                <a:ea typeface="宋体" pitchFamily="2" charset="-122"/>
              </a:rPr>
              <a:t>的值发生变化时</a:t>
            </a:r>
          </a:p>
          <a:p>
            <a:pPr eaLnBrk="1" hangingPunct="1">
              <a:lnSpc>
                <a:spcPct val="80000"/>
              </a:lnSpc>
              <a:spcBef>
                <a:spcPct val="50000"/>
              </a:spcBef>
              <a:buClrTx/>
              <a:buFontTx/>
              <a:buNone/>
            </a:pPr>
            <a:r>
              <a:rPr lang="en-US" altLang="zh-CN" sz="2400" b="1" dirty="0">
                <a:solidFill>
                  <a:srgbClr val="0043A6"/>
                </a:solidFill>
                <a:latin typeface="Times New Roman" pitchFamily="18" charset="0"/>
                <a:ea typeface="宋体" pitchFamily="2" charset="-122"/>
              </a:rPr>
              <a:t>@ (a  or  b)</a:t>
            </a:r>
            <a:r>
              <a:rPr lang="en-US" altLang="zh-CN" sz="2400" b="1" dirty="0">
                <a:latin typeface="Times New Roman" pitchFamily="18" charset="0"/>
                <a:ea typeface="宋体" pitchFamily="2" charset="-122"/>
              </a:rPr>
              <a:t>             //</a:t>
            </a:r>
            <a:r>
              <a:rPr lang="zh-CN" altLang="en-US" sz="2400" b="1" dirty="0">
                <a:latin typeface="Times New Roman" pitchFamily="18" charset="0"/>
                <a:ea typeface="宋体" pitchFamily="2" charset="-122"/>
              </a:rPr>
              <a:t>当信号</a:t>
            </a:r>
            <a:r>
              <a:rPr lang="en-US" altLang="zh-CN" sz="2400" b="1" dirty="0">
                <a:latin typeface="Times New Roman" pitchFamily="18" charset="0"/>
                <a:ea typeface="宋体" pitchFamily="2" charset="-122"/>
              </a:rPr>
              <a:t>a</a:t>
            </a:r>
            <a:r>
              <a:rPr lang="zh-CN" altLang="en-US" sz="2400" b="1" dirty="0">
                <a:latin typeface="Times New Roman" pitchFamily="18" charset="0"/>
                <a:ea typeface="宋体" pitchFamily="2" charset="-122"/>
              </a:rPr>
              <a:t>或</a:t>
            </a:r>
            <a:r>
              <a:rPr lang="en-US" altLang="zh-CN" sz="2400" b="1" dirty="0">
                <a:latin typeface="Times New Roman" pitchFamily="18" charset="0"/>
                <a:ea typeface="宋体" pitchFamily="2" charset="-122"/>
              </a:rPr>
              <a:t>b</a:t>
            </a:r>
            <a:r>
              <a:rPr lang="zh-CN" altLang="en-US" sz="2400" b="1" dirty="0">
                <a:latin typeface="Times New Roman" pitchFamily="18" charset="0"/>
                <a:ea typeface="宋体" pitchFamily="2" charset="-122"/>
              </a:rPr>
              <a:t>的值发生变化时</a:t>
            </a:r>
          </a:p>
          <a:p>
            <a:pPr eaLnBrk="1" hangingPunct="1">
              <a:lnSpc>
                <a:spcPct val="80000"/>
              </a:lnSpc>
              <a:spcBef>
                <a:spcPct val="50000"/>
              </a:spcBef>
              <a:buClrTx/>
              <a:buFontTx/>
              <a:buNone/>
            </a:pPr>
            <a:r>
              <a:rPr lang="en-US" altLang="zh-CN" sz="2400" b="1" dirty="0">
                <a:solidFill>
                  <a:srgbClr val="0043A6"/>
                </a:solidFill>
                <a:latin typeface="Times New Roman" pitchFamily="18" charset="0"/>
                <a:ea typeface="宋体" pitchFamily="2" charset="-122"/>
              </a:rPr>
              <a:t>@ (</a:t>
            </a:r>
            <a:r>
              <a:rPr lang="en-US" altLang="zh-CN" sz="2400" b="1" dirty="0" err="1">
                <a:solidFill>
                  <a:srgbClr val="0043A6"/>
                </a:solidFill>
                <a:latin typeface="Times New Roman" pitchFamily="18" charset="0"/>
                <a:ea typeface="宋体" pitchFamily="2" charset="-122"/>
              </a:rPr>
              <a:t>posedge</a:t>
            </a:r>
            <a:r>
              <a:rPr lang="en-US" altLang="zh-CN" sz="2400" b="1" dirty="0">
                <a:solidFill>
                  <a:srgbClr val="0043A6"/>
                </a:solidFill>
                <a:latin typeface="Times New Roman" pitchFamily="18" charset="0"/>
                <a:ea typeface="宋体" pitchFamily="2" charset="-122"/>
              </a:rPr>
              <a:t>  </a:t>
            </a:r>
            <a:r>
              <a:rPr lang="en-US" altLang="zh-CN" sz="2400" dirty="0">
                <a:solidFill>
                  <a:srgbClr val="0043A6"/>
                </a:solidFill>
                <a:latin typeface="Times New Roman" pitchFamily="18" charset="0"/>
                <a:ea typeface="宋体" pitchFamily="2" charset="-122"/>
              </a:rPr>
              <a:t>clock</a:t>
            </a:r>
            <a:r>
              <a:rPr lang="en-US" altLang="zh-CN" sz="2400" b="1" dirty="0">
                <a:solidFill>
                  <a:srgbClr val="0043A6"/>
                </a:solidFill>
                <a:latin typeface="Times New Roman" pitchFamily="18" charset="0"/>
                <a:ea typeface="宋体" pitchFamily="2" charset="-122"/>
              </a:rPr>
              <a:t>)</a:t>
            </a:r>
            <a:r>
              <a:rPr lang="en-US" altLang="zh-CN" sz="2400" b="1" dirty="0">
                <a:latin typeface="Times New Roman" pitchFamily="18" charset="0"/>
                <a:ea typeface="宋体" pitchFamily="2" charset="-122"/>
              </a:rPr>
              <a:t>      //</a:t>
            </a:r>
            <a:r>
              <a:rPr lang="zh-CN" altLang="en-US" sz="2400" b="1" dirty="0">
                <a:latin typeface="Times New Roman" pitchFamily="18" charset="0"/>
                <a:ea typeface="宋体" pitchFamily="2" charset="-122"/>
              </a:rPr>
              <a:t>当</a:t>
            </a:r>
            <a:r>
              <a:rPr lang="en-US" altLang="zh-CN" sz="2400" dirty="0">
                <a:latin typeface="Times New Roman" pitchFamily="18" charset="0"/>
                <a:ea typeface="宋体" pitchFamily="2" charset="-122"/>
              </a:rPr>
              <a:t>clock</a:t>
            </a:r>
            <a:r>
              <a:rPr lang="zh-CN" altLang="en-US" sz="2400" b="1" dirty="0">
                <a:latin typeface="Times New Roman" pitchFamily="18" charset="0"/>
                <a:ea typeface="宋体" pitchFamily="2" charset="-122"/>
              </a:rPr>
              <a:t>上升沿到来时</a:t>
            </a:r>
          </a:p>
          <a:p>
            <a:pPr eaLnBrk="1" hangingPunct="1">
              <a:lnSpc>
                <a:spcPct val="80000"/>
              </a:lnSpc>
              <a:spcBef>
                <a:spcPct val="50000"/>
              </a:spcBef>
              <a:buClrTx/>
              <a:buFontTx/>
              <a:buNone/>
            </a:pPr>
            <a:r>
              <a:rPr lang="en-US" altLang="zh-CN" sz="2400" b="1" dirty="0">
                <a:solidFill>
                  <a:srgbClr val="0043A6"/>
                </a:solidFill>
                <a:latin typeface="Times New Roman" pitchFamily="18" charset="0"/>
                <a:ea typeface="宋体" pitchFamily="2" charset="-122"/>
              </a:rPr>
              <a:t>@ (</a:t>
            </a:r>
            <a:r>
              <a:rPr lang="en-US" altLang="zh-CN" sz="2400" b="1" dirty="0" err="1">
                <a:solidFill>
                  <a:srgbClr val="0043A6"/>
                </a:solidFill>
                <a:latin typeface="Times New Roman" pitchFamily="18" charset="0"/>
                <a:ea typeface="宋体" pitchFamily="2" charset="-122"/>
              </a:rPr>
              <a:t>negedge</a:t>
            </a:r>
            <a:r>
              <a:rPr lang="en-US" altLang="zh-CN" sz="2400" b="1" dirty="0">
                <a:solidFill>
                  <a:srgbClr val="0043A6"/>
                </a:solidFill>
                <a:latin typeface="Times New Roman" pitchFamily="18" charset="0"/>
                <a:ea typeface="宋体" pitchFamily="2" charset="-122"/>
              </a:rPr>
              <a:t>  </a:t>
            </a:r>
            <a:r>
              <a:rPr lang="en-US" altLang="zh-CN" sz="2400" dirty="0">
                <a:solidFill>
                  <a:srgbClr val="0043A6"/>
                </a:solidFill>
                <a:latin typeface="Times New Roman" pitchFamily="18" charset="0"/>
                <a:ea typeface="宋体" pitchFamily="2" charset="-122"/>
              </a:rPr>
              <a:t>clock</a:t>
            </a:r>
            <a:r>
              <a:rPr lang="en-US" altLang="zh-CN" sz="2400" b="1" dirty="0">
                <a:solidFill>
                  <a:srgbClr val="0043A6"/>
                </a:solidFill>
                <a:latin typeface="Times New Roman" pitchFamily="18" charset="0"/>
                <a:ea typeface="宋体" pitchFamily="2" charset="-122"/>
              </a:rPr>
              <a:t>)</a:t>
            </a:r>
            <a:r>
              <a:rPr lang="en-US" altLang="zh-CN" sz="2400" b="1" dirty="0">
                <a:latin typeface="Times New Roman" pitchFamily="18" charset="0"/>
                <a:ea typeface="宋体" pitchFamily="2" charset="-122"/>
              </a:rPr>
              <a:t>      //</a:t>
            </a:r>
            <a:r>
              <a:rPr lang="zh-CN" altLang="en-US" sz="2400" b="1" dirty="0">
                <a:latin typeface="Times New Roman" pitchFamily="18" charset="0"/>
                <a:ea typeface="宋体" pitchFamily="2" charset="-122"/>
              </a:rPr>
              <a:t>当</a:t>
            </a:r>
            <a:r>
              <a:rPr lang="en-US" altLang="zh-CN" sz="2400" dirty="0">
                <a:latin typeface="Times New Roman" pitchFamily="18" charset="0"/>
                <a:ea typeface="宋体" pitchFamily="2" charset="-122"/>
              </a:rPr>
              <a:t>clock</a:t>
            </a:r>
            <a:r>
              <a:rPr lang="zh-CN" altLang="en-US" sz="2400" b="1" dirty="0">
                <a:latin typeface="Times New Roman" pitchFamily="18" charset="0"/>
                <a:ea typeface="宋体" pitchFamily="2" charset="-122"/>
              </a:rPr>
              <a:t>下降沿到来时</a:t>
            </a:r>
          </a:p>
          <a:p>
            <a:pPr eaLnBrk="1" hangingPunct="1">
              <a:lnSpc>
                <a:spcPct val="80000"/>
              </a:lnSpc>
              <a:spcBef>
                <a:spcPct val="50000"/>
              </a:spcBef>
              <a:buClrTx/>
              <a:buFontTx/>
              <a:buNone/>
            </a:pPr>
            <a:r>
              <a:rPr lang="en-US" altLang="zh-CN" sz="2400" b="1" dirty="0">
                <a:solidFill>
                  <a:srgbClr val="0043A6"/>
                </a:solidFill>
                <a:latin typeface="Times New Roman" pitchFamily="18" charset="0"/>
                <a:ea typeface="宋体" pitchFamily="2" charset="-122"/>
              </a:rPr>
              <a:t>@ (</a:t>
            </a:r>
            <a:r>
              <a:rPr lang="en-US" altLang="zh-CN" sz="2400" b="1" dirty="0" err="1">
                <a:solidFill>
                  <a:srgbClr val="0043A6"/>
                </a:solidFill>
                <a:latin typeface="Times New Roman" pitchFamily="18" charset="0"/>
                <a:ea typeface="宋体" pitchFamily="2" charset="-122"/>
              </a:rPr>
              <a:t>posedge</a:t>
            </a:r>
            <a:r>
              <a:rPr lang="en-US" altLang="zh-CN" sz="2400" b="1" dirty="0">
                <a:solidFill>
                  <a:srgbClr val="0043A6"/>
                </a:solidFill>
                <a:latin typeface="Times New Roman" pitchFamily="18" charset="0"/>
                <a:ea typeface="宋体" pitchFamily="2" charset="-122"/>
              </a:rPr>
              <a:t>   </a:t>
            </a:r>
            <a:r>
              <a:rPr lang="en-US" altLang="zh-CN" sz="2400" dirty="0" err="1">
                <a:solidFill>
                  <a:srgbClr val="0043A6"/>
                </a:solidFill>
                <a:latin typeface="Times New Roman" pitchFamily="18" charset="0"/>
                <a:ea typeface="宋体" pitchFamily="2" charset="-122"/>
              </a:rPr>
              <a:t>clk</a:t>
            </a:r>
            <a:r>
              <a:rPr lang="en-US" altLang="zh-CN" sz="2400" b="1" dirty="0">
                <a:solidFill>
                  <a:srgbClr val="0043A6"/>
                </a:solidFill>
                <a:latin typeface="Times New Roman" pitchFamily="18" charset="0"/>
                <a:ea typeface="宋体" pitchFamily="2" charset="-122"/>
              </a:rPr>
              <a:t>  or  </a:t>
            </a:r>
            <a:r>
              <a:rPr lang="en-US" altLang="zh-CN" sz="2400" b="1" dirty="0" err="1">
                <a:solidFill>
                  <a:srgbClr val="0043A6"/>
                </a:solidFill>
                <a:latin typeface="Times New Roman" pitchFamily="18" charset="0"/>
                <a:ea typeface="宋体" pitchFamily="2" charset="-122"/>
              </a:rPr>
              <a:t>negedge</a:t>
            </a:r>
            <a:r>
              <a:rPr lang="en-US" altLang="zh-CN" sz="2400" b="1" dirty="0">
                <a:solidFill>
                  <a:srgbClr val="0043A6"/>
                </a:solidFill>
                <a:latin typeface="Times New Roman" pitchFamily="18" charset="0"/>
                <a:ea typeface="宋体" pitchFamily="2" charset="-122"/>
              </a:rPr>
              <a:t>   </a:t>
            </a:r>
            <a:r>
              <a:rPr lang="en-US" altLang="zh-CN" sz="2400" dirty="0">
                <a:solidFill>
                  <a:srgbClr val="0043A6"/>
                </a:solidFill>
                <a:latin typeface="Times New Roman" pitchFamily="18" charset="0"/>
                <a:ea typeface="宋体" pitchFamily="2" charset="-122"/>
              </a:rPr>
              <a:t>reset</a:t>
            </a:r>
            <a:r>
              <a:rPr lang="en-US" altLang="zh-CN" sz="2400" b="1" dirty="0">
                <a:solidFill>
                  <a:srgbClr val="0043A6"/>
                </a:solidFill>
                <a:latin typeface="Times New Roman" pitchFamily="18" charset="0"/>
                <a:ea typeface="宋体" pitchFamily="2" charset="-122"/>
              </a:rPr>
              <a:t>)</a:t>
            </a:r>
          </a:p>
          <a:p>
            <a:pPr eaLnBrk="1" hangingPunct="1">
              <a:lnSpc>
                <a:spcPct val="80000"/>
              </a:lnSpc>
              <a:spcBef>
                <a:spcPct val="50000"/>
              </a:spcBef>
              <a:buClrTx/>
              <a:buFontTx/>
              <a:buNone/>
            </a:pPr>
            <a:r>
              <a:rPr lang="en-US" altLang="zh-CN" sz="2400" b="1" dirty="0">
                <a:latin typeface="Times New Roman" pitchFamily="18" charset="0"/>
                <a:ea typeface="宋体" pitchFamily="2" charset="-122"/>
              </a:rPr>
              <a:t>//</a:t>
            </a:r>
            <a:r>
              <a:rPr lang="zh-CN" altLang="en-US" sz="2400" b="1" dirty="0">
                <a:latin typeface="Times New Roman" pitchFamily="18" charset="0"/>
                <a:ea typeface="宋体" pitchFamily="2" charset="-122"/>
              </a:rPr>
              <a:t>当</a:t>
            </a:r>
            <a:r>
              <a:rPr lang="en-US" altLang="zh-CN" sz="2400" dirty="0" err="1">
                <a:latin typeface="Times New Roman" pitchFamily="18" charset="0"/>
                <a:ea typeface="宋体" pitchFamily="2" charset="-122"/>
              </a:rPr>
              <a:t>clk</a:t>
            </a:r>
            <a:r>
              <a:rPr lang="zh-CN" altLang="en-US" sz="2400" b="1" dirty="0">
                <a:latin typeface="Times New Roman" pitchFamily="18" charset="0"/>
                <a:ea typeface="宋体" pitchFamily="2" charset="-122"/>
              </a:rPr>
              <a:t>的上升沿或</a:t>
            </a:r>
            <a:r>
              <a:rPr lang="en-US" altLang="zh-CN" sz="2400" dirty="0">
                <a:latin typeface="Times New Roman" pitchFamily="18" charset="0"/>
                <a:ea typeface="宋体" pitchFamily="2" charset="-122"/>
              </a:rPr>
              <a:t>reset</a:t>
            </a:r>
            <a:r>
              <a:rPr lang="zh-CN" altLang="en-US" sz="2400" b="1" dirty="0">
                <a:latin typeface="Times New Roman" pitchFamily="18" charset="0"/>
                <a:ea typeface="宋体" pitchFamily="2" charset="-122"/>
              </a:rPr>
              <a:t>的下降沿到来时</a:t>
            </a:r>
          </a:p>
        </p:txBody>
      </p:sp>
      <p:sp>
        <p:nvSpPr>
          <p:cNvPr id="4" name="Rectangle 2"/>
          <p:cNvSpPr txBox="1">
            <a:spLocks noChangeArrowheads="1"/>
          </p:cNvSpPr>
          <p:nvPr/>
        </p:nvSpPr>
        <p:spPr bwMode="auto">
          <a:xfrm>
            <a:off x="127992" y="193204"/>
            <a:ext cx="777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4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9pPr>
          </a:lstStyle>
          <a:p>
            <a:pPr>
              <a:spcBef>
                <a:spcPct val="50000"/>
              </a:spcBef>
              <a:buFont typeface="Wingdings" pitchFamily="2" charset="2"/>
              <a:buNone/>
            </a:pPr>
            <a:r>
              <a:rPr kumimoji="0" lang="en-US" altLang="zh-CN" sz="3200" b="1" kern="0" dirty="0">
                <a:solidFill>
                  <a:srgbClr val="990000"/>
                </a:solidFill>
              </a:rPr>
              <a:t>4.2.2. always</a:t>
            </a:r>
            <a:r>
              <a:rPr kumimoji="0" lang="zh-CN" altLang="en-US" sz="3200" b="1" kern="0" dirty="0">
                <a:solidFill>
                  <a:srgbClr val="990000"/>
                </a:solidFill>
              </a:rPr>
              <a:t>语句</a:t>
            </a:r>
            <a:endParaRPr kumimoji="0" lang="zh-CN" altLang="en-US" sz="3200" kern="0" dirty="0">
              <a:solidFill>
                <a:srgbClr val="990000"/>
              </a:solidFill>
            </a:endParaRPr>
          </a:p>
        </p:txBody>
      </p:sp>
      <p:sp>
        <p:nvSpPr>
          <p:cNvPr id="2" name="灯片编号占位符 1"/>
          <p:cNvSpPr>
            <a:spLocks noGrp="1"/>
          </p:cNvSpPr>
          <p:nvPr>
            <p:ph type="sldNum" sz="quarter" idx="10"/>
          </p:nvPr>
        </p:nvSpPr>
        <p:spPr/>
        <p:txBody>
          <a:bodyPr/>
          <a:lstStyle/>
          <a:p>
            <a:pPr>
              <a:defRPr/>
            </a:pPr>
            <a:fld id="{B938EA18-9DD8-45FB-BC7C-EE834E42B6BC}" type="slidenum">
              <a:rPr lang="en-US" altLang="zh-CN" smtClean="0"/>
              <a:pPr>
                <a:defRPr/>
              </a:pPr>
              <a:t>18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additive="base">
                                        <p:cTn id="7" dur="500" fill="hold"/>
                                        <p:tgtEl>
                                          <p:spTgt spid="12291"/>
                                        </p:tgtEl>
                                        <p:attrNameLst>
                                          <p:attrName>ppt_x</p:attrName>
                                        </p:attrNameLst>
                                      </p:cBhvr>
                                      <p:tavLst>
                                        <p:tav tm="0">
                                          <p:val>
                                            <p:strVal val="#ppt_x"/>
                                          </p:val>
                                        </p:tav>
                                        <p:tav tm="100000">
                                          <p:val>
                                            <p:strVal val="#ppt_x"/>
                                          </p:val>
                                        </p:tav>
                                      </p:tavLst>
                                    </p:anim>
                                    <p:anim calcmode="lin" valueType="num">
                                      <p:cBhvr additive="base">
                                        <p:cTn id="8" dur="500" fill="hold"/>
                                        <p:tgtEl>
                                          <p:spTgt spid="122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5089748"/>
            <a:ext cx="7772400" cy="504056"/>
          </a:xfrm>
        </p:spPr>
        <p:txBody>
          <a:bodyPr/>
          <a:lstStyle/>
          <a:p>
            <a:pPr marL="0" indent="0" algn="ctr">
              <a:buNone/>
            </a:pPr>
            <a:r>
              <a:rPr lang="en-US" altLang="zh-CN" dirty="0"/>
              <a:t>always</a:t>
            </a:r>
            <a:r>
              <a:rPr lang="zh-CN" altLang="en-US" dirty="0"/>
              <a:t>语句执行顺序</a:t>
            </a:r>
          </a:p>
        </p:txBody>
      </p:sp>
      <p:sp>
        <p:nvSpPr>
          <p:cNvPr id="4" name="灯片编号占位符 3"/>
          <p:cNvSpPr>
            <a:spLocks noGrp="1"/>
          </p:cNvSpPr>
          <p:nvPr>
            <p:ph type="sldNum" sz="quarter" idx="10"/>
          </p:nvPr>
        </p:nvSpPr>
        <p:spPr/>
        <p:txBody>
          <a:bodyPr/>
          <a:lstStyle/>
          <a:p>
            <a:pPr>
              <a:defRPr/>
            </a:pPr>
            <a:fld id="{E65D00D1-81CD-440C-AB72-F75F753CF068}" type="slidenum">
              <a:rPr lang="en-US" altLang="zh-CN" smtClean="0"/>
              <a:pPr>
                <a:defRPr/>
              </a:pPr>
              <a:t>19</a:t>
            </a:fld>
            <a:endParaRPr lang="en-US" altLang="zh-CN"/>
          </a:p>
        </p:txBody>
      </p:sp>
      <p:sp>
        <p:nvSpPr>
          <p:cNvPr id="5" name="Rectangle 2"/>
          <p:cNvSpPr txBox="1">
            <a:spLocks noChangeArrowheads="1"/>
          </p:cNvSpPr>
          <p:nvPr/>
        </p:nvSpPr>
        <p:spPr bwMode="auto">
          <a:xfrm>
            <a:off x="127992" y="193204"/>
            <a:ext cx="777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4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9pPr>
          </a:lstStyle>
          <a:p>
            <a:pPr>
              <a:spcBef>
                <a:spcPct val="50000"/>
              </a:spcBef>
              <a:buFont typeface="Wingdings" pitchFamily="2" charset="2"/>
              <a:buNone/>
            </a:pPr>
            <a:r>
              <a:rPr kumimoji="0" lang="en-US" altLang="zh-CN" sz="3200" b="1" kern="0" dirty="0">
                <a:solidFill>
                  <a:srgbClr val="990000"/>
                </a:solidFill>
              </a:rPr>
              <a:t>4.2.2. always</a:t>
            </a:r>
            <a:r>
              <a:rPr kumimoji="0" lang="zh-CN" altLang="en-US" sz="3200" b="1" kern="0" dirty="0">
                <a:solidFill>
                  <a:srgbClr val="990000"/>
                </a:solidFill>
              </a:rPr>
              <a:t>语句</a:t>
            </a:r>
            <a:endParaRPr kumimoji="0" lang="zh-CN" altLang="en-US" sz="3200" kern="0" dirty="0">
              <a:solidFill>
                <a:srgbClr val="990000"/>
              </a:solidFill>
            </a:endParaRPr>
          </a:p>
        </p:txBody>
      </p:sp>
      <p:grpSp>
        <p:nvGrpSpPr>
          <p:cNvPr id="7" name="组合 6"/>
          <p:cNvGrpSpPr/>
          <p:nvPr/>
        </p:nvGrpSpPr>
        <p:grpSpPr>
          <a:xfrm>
            <a:off x="1584244" y="913284"/>
            <a:ext cx="6026150" cy="4057650"/>
            <a:chOff x="1584244" y="913284"/>
            <a:chExt cx="6026150" cy="4057650"/>
          </a:xfrm>
        </p:grpSpPr>
        <p:pic>
          <p:nvPicPr>
            <p:cNvPr id="6" name="Picture 4" descr="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244" y="913284"/>
              <a:ext cx="6026150" cy="4057650"/>
            </a:xfrm>
            <a:prstGeom prst="rect">
              <a:avLst/>
            </a:prstGeom>
            <a:noFill/>
            <a:extLst>
              <a:ext uri="{909E8E84-426E-40DD-AFC4-6F175D3DCCD1}">
                <a14:hiddenFill xmlns:a14="http://schemas.microsoft.com/office/drawing/2010/main">
                  <a:solidFill>
                    <a:srgbClr val="FFFFFF"/>
                  </a:solidFill>
                </a14:hiddenFill>
              </a:ext>
            </a:extLst>
          </p:spPr>
        </p:pic>
        <p:pic>
          <p:nvPicPr>
            <p:cNvPr id="1013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7682" y="954807"/>
              <a:ext cx="885825"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34367614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8A7C46-1FE6-4152-9261-241AD69B926A}"/>
              </a:ext>
            </a:extLst>
          </p:cNvPr>
          <p:cNvSpPr>
            <a:spLocks noGrp="1"/>
          </p:cNvSpPr>
          <p:nvPr>
            <p:ph type="title"/>
          </p:nvPr>
        </p:nvSpPr>
        <p:spPr>
          <a:xfrm>
            <a:off x="107504" y="127000"/>
            <a:ext cx="7793037" cy="759354"/>
          </a:xfrm>
        </p:spPr>
        <p:txBody>
          <a:bodyPr/>
          <a:lstStyle/>
          <a:p>
            <a:r>
              <a:rPr lang="zh-CN" altLang="en-US" dirty="0"/>
              <a:t>学习目标</a:t>
            </a:r>
          </a:p>
        </p:txBody>
      </p:sp>
      <p:sp>
        <p:nvSpPr>
          <p:cNvPr id="3" name="内容占位符 2">
            <a:extLst>
              <a:ext uri="{FF2B5EF4-FFF2-40B4-BE49-F238E27FC236}">
                <a16:creationId xmlns:a16="http://schemas.microsoft.com/office/drawing/2014/main" id="{0FBFB425-97A0-46FC-ACBF-B175DBB67C4E}"/>
              </a:ext>
            </a:extLst>
          </p:cNvPr>
          <p:cNvSpPr>
            <a:spLocks noGrp="1"/>
          </p:cNvSpPr>
          <p:nvPr>
            <p:ph idx="1"/>
          </p:nvPr>
        </p:nvSpPr>
        <p:spPr>
          <a:xfrm>
            <a:off x="467544" y="1057011"/>
            <a:ext cx="8295456" cy="4081198"/>
          </a:xfrm>
        </p:spPr>
        <p:txBody>
          <a:bodyPr/>
          <a:lstStyle/>
          <a:p>
            <a:r>
              <a:rPr lang="zh-CN" altLang="en-US" sz="2400" b="0" i="0" u="none" strike="noStrike" baseline="0" dirty="0">
                <a:solidFill>
                  <a:srgbClr val="000000"/>
                </a:solidFill>
                <a:latin typeface="宋体" panose="02010600030101010101" pitchFamily="2" charset="-122"/>
                <a:ea typeface="宋体" panose="02010600030101010101" pitchFamily="2" charset="-122"/>
              </a:rPr>
              <a:t>认知结构化过程</a:t>
            </a:r>
            <a:r>
              <a:rPr lang="en-US" altLang="zh-CN" sz="2400" b="0" i="0" u="none" strike="noStrike" baseline="0" dirty="0">
                <a:solidFill>
                  <a:srgbClr val="000000"/>
                </a:solidFill>
                <a:latin typeface="Calibri" panose="020F0502020204030204" pitchFamily="34" charset="0"/>
                <a:ea typeface="宋体" panose="02010600030101010101" pitchFamily="2" charset="-122"/>
              </a:rPr>
              <a:t>always</a:t>
            </a:r>
            <a:r>
              <a:rPr lang="zh-CN" altLang="en-US" sz="2400" b="0" i="0" u="none" strike="noStrike" baseline="0" dirty="0">
                <a:solidFill>
                  <a:srgbClr val="000000"/>
                </a:solidFill>
                <a:latin typeface="宋体" panose="02010600030101010101" pitchFamily="2" charset="-122"/>
                <a:ea typeface="宋体" panose="02010600030101010101" pitchFamily="2" charset="-122"/>
              </a:rPr>
              <a:t>和</a:t>
            </a:r>
            <a:r>
              <a:rPr lang="en-US" altLang="zh-CN" sz="2400" b="0" i="0" u="none" strike="noStrike" baseline="0" dirty="0">
                <a:solidFill>
                  <a:srgbClr val="000000"/>
                </a:solidFill>
                <a:latin typeface="Calibri" panose="020F0502020204030204" pitchFamily="34" charset="0"/>
                <a:ea typeface="宋体" panose="02010600030101010101" pitchFamily="2" charset="-122"/>
              </a:rPr>
              <a:t>initial</a:t>
            </a:r>
            <a:r>
              <a:rPr lang="zh-CN" altLang="en-US" sz="2400" b="0" i="0" u="none" strike="noStrike" baseline="0" dirty="0">
                <a:solidFill>
                  <a:srgbClr val="000000"/>
                </a:solidFill>
                <a:latin typeface="宋体" panose="02010600030101010101" pitchFamily="2" charset="-122"/>
                <a:ea typeface="宋体" panose="02010600030101010101" pitchFamily="2" charset="-122"/>
              </a:rPr>
              <a:t>在行为级建模中的重要性 </a:t>
            </a:r>
          </a:p>
          <a:p>
            <a:r>
              <a:rPr lang="zh-CN" altLang="en-US" sz="2400" b="0" i="0" u="none" strike="noStrike" baseline="0" dirty="0">
                <a:solidFill>
                  <a:srgbClr val="000000"/>
                </a:solidFill>
                <a:latin typeface="宋体" panose="02010600030101010101" pitchFamily="2" charset="-122"/>
                <a:ea typeface="宋体" panose="02010600030101010101" pitchFamily="2" charset="-122"/>
              </a:rPr>
              <a:t>学习阻塞</a:t>
            </a:r>
            <a:r>
              <a:rPr lang="en-US" altLang="zh-CN" sz="2400" b="0" i="0" u="none" strike="noStrike" baseline="0" dirty="0">
                <a:solidFill>
                  <a:srgbClr val="000000"/>
                </a:solidFill>
                <a:latin typeface="Calibri" panose="020F0502020204030204" pitchFamily="34" charset="0"/>
                <a:ea typeface="宋体" panose="02010600030101010101" pitchFamily="2" charset="-122"/>
              </a:rPr>
              <a:t>(blocking)</a:t>
            </a:r>
            <a:r>
              <a:rPr lang="zh-CN" altLang="en-US" sz="2400" b="0" i="0" u="none" strike="noStrike" baseline="0" dirty="0">
                <a:solidFill>
                  <a:srgbClr val="000000"/>
                </a:solidFill>
                <a:latin typeface="宋体" panose="02010600030101010101" pitchFamily="2" charset="-122"/>
                <a:ea typeface="宋体" panose="02010600030101010101" pitchFamily="2" charset="-122"/>
              </a:rPr>
              <a:t>和非阻塞</a:t>
            </a:r>
            <a:r>
              <a:rPr lang="en-US" altLang="zh-CN" sz="2400" b="0" i="0" u="none" strike="noStrike" baseline="0" dirty="0">
                <a:solidFill>
                  <a:srgbClr val="000000"/>
                </a:solidFill>
                <a:latin typeface="Calibri" panose="020F0502020204030204" pitchFamily="34" charset="0"/>
                <a:ea typeface="宋体" panose="02010600030101010101" pitchFamily="2" charset="-122"/>
              </a:rPr>
              <a:t>(non-blocking)</a:t>
            </a:r>
            <a:r>
              <a:rPr lang="zh-CN" altLang="en-US" sz="2400" b="0" i="0" u="none" strike="noStrike" baseline="0" dirty="0">
                <a:solidFill>
                  <a:srgbClr val="000000"/>
                </a:solidFill>
                <a:latin typeface="宋体" panose="02010600030101010101" pitchFamily="2" charset="-122"/>
                <a:ea typeface="宋体" panose="02010600030101010101" pitchFamily="2" charset="-122"/>
              </a:rPr>
              <a:t>过程性赋值语句 </a:t>
            </a:r>
          </a:p>
          <a:p>
            <a:r>
              <a:rPr lang="zh-CN" altLang="en-US" sz="2400" b="0" i="0" u="none" strike="noStrike" baseline="0" dirty="0">
                <a:solidFill>
                  <a:srgbClr val="000000"/>
                </a:solidFill>
                <a:latin typeface="宋体" panose="02010600030101010101" pitchFamily="2" charset="-122"/>
                <a:ea typeface="宋体" panose="02010600030101010101" pitchFamily="2" charset="-122"/>
              </a:rPr>
              <a:t>学习行为级建模中基于延迟的时序控制机制 </a:t>
            </a:r>
          </a:p>
          <a:p>
            <a:r>
              <a:rPr lang="zh-CN" altLang="en-US" sz="2400" b="0" i="0" u="none" strike="noStrike" baseline="0" dirty="0">
                <a:solidFill>
                  <a:srgbClr val="000000"/>
                </a:solidFill>
                <a:latin typeface="宋体" panose="02010600030101010101" pitchFamily="2" charset="-122"/>
                <a:ea typeface="宋体" panose="02010600030101010101" pitchFamily="2" charset="-122"/>
              </a:rPr>
              <a:t>学习行为级建模中基于事件的时序控制机制 </a:t>
            </a:r>
          </a:p>
          <a:p>
            <a:r>
              <a:rPr lang="zh-CN" altLang="en-US" sz="2400" b="0" i="0" u="none" strike="noStrike" baseline="0" dirty="0">
                <a:solidFill>
                  <a:srgbClr val="000000"/>
                </a:solidFill>
                <a:latin typeface="宋体" panose="02010600030101010101" pitchFamily="2" charset="-122"/>
                <a:ea typeface="宋体" panose="02010600030101010101" pitchFamily="2" charset="-122"/>
              </a:rPr>
              <a:t>学习行为级建模中基于电平敏感的时序控制机制 </a:t>
            </a:r>
          </a:p>
          <a:p>
            <a:r>
              <a:rPr lang="zh-CN" altLang="en-US" sz="2400" b="0" i="0" u="none" strike="noStrike" baseline="0" dirty="0">
                <a:solidFill>
                  <a:srgbClr val="000000"/>
                </a:solidFill>
                <a:latin typeface="宋体" panose="02010600030101010101" pitchFamily="2" charset="-122"/>
                <a:ea typeface="宋体" panose="02010600030101010101" pitchFamily="2" charset="-122"/>
              </a:rPr>
              <a:t>学习使用行为级建模方法描述时序逻辑电路 </a:t>
            </a:r>
          </a:p>
          <a:p>
            <a:endParaRPr lang="zh-CN" altLang="en-US" dirty="0"/>
          </a:p>
        </p:txBody>
      </p:sp>
      <p:sp>
        <p:nvSpPr>
          <p:cNvPr id="4" name="灯片编号占位符 3">
            <a:extLst>
              <a:ext uri="{FF2B5EF4-FFF2-40B4-BE49-F238E27FC236}">
                <a16:creationId xmlns:a16="http://schemas.microsoft.com/office/drawing/2014/main" id="{F3034C54-CEF3-453B-BA43-2C0236421242}"/>
              </a:ext>
            </a:extLst>
          </p:cNvPr>
          <p:cNvSpPr>
            <a:spLocks noGrp="1"/>
          </p:cNvSpPr>
          <p:nvPr>
            <p:ph type="sldNum" sz="quarter" idx="10"/>
          </p:nvPr>
        </p:nvSpPr>
        <p:spPr/>
        <p:txBody>
          <a:bodyPr/>
          <a:lstStyle/>
          <a:p>
            <a:pPr>
              <a:defRPr/>
            </a:pPr>
            <a:fld id="{E65D00D1-81CD-440C-AB72-F75F753CF068}" type="slidenum">
              <a:rPr lang="en-US" altLang="zh-CN" smtClean="0"/>
              <a:pPr>
                <a:defRPr/>
              </a:pPr>
              <a:t>2</a:t>
            </a:fld>
            <a:endParaRPr lang="en-US" altLang="zh-CN"/>
          </a:p>
        </p:txBody>
      </p:sp>
    </p:spTree>
    <p:extLst>
      <p:ext uri="{BB962C8B-B14F-4D97-AF65-F5344CB8AC3E}">
        <p14:creationId xmlns:p14="http://schemas.microsoft.com/office/powerpoint/2010/main" val="58648701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153126" y="877095"/>
            <a:ext cx="8991600" cy="408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defRPr/>
            </a:pPr>
            <a:r>
              <a:rPr lang="en-US" altLang="zh-CN" sz="24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module</a:t>
            </a:r>
            <a:r>
              <a:rPr lang="en-US" altLang="zh-CN" sz="2400" b="1" dirty="0">
                <a:solidFill>
                  <a:schemeClr val="tx1"/>
                </a:solidFill>
                <a:latin typeface="Times New Roman" panose="02020603050405020304" pitchFamily="18" charset="0"/>
                <a:ea typeface="宋体" panose="02010600030101010101" pitchFamily="2" charset="-122"/>
              </a:rPr>
              <a:t>  mux4_1(out</a:t>
            </a: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in0</a:t>
            </a: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in1</a:t>
            </a: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in2</a:t>
            </a: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in3</a:t>
            </a: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err="1">
                <a:solidFill>
                  <a:schemeClr val="tx1"/>
                </a:solidFill>
                <a:latin typeface="Times New Roman" panose="02020603050405020304" pitchFamily="18" charset="0"/>
                <a:ea typeface="宋体" panose="02010600030101010101" pitchFamily="2" charset="-122"/>
              </a:rPr>
              <a:t>sel</a:t>
            </a:r>
            <a:r>
              <a:rPr lang="en-US" altLang="zh-CN" sz="2400" b="1" dirty="0">
                <a:solidFill>
                  <a:schemeClr val="tx1"/>
                </a:solidFill>
                <a:latin typeface="Times New Roman" panose="02020603050405020304" pitchFamily="18" charset="0"/>
                <a:ea typeface="宋体" panose="02010600030101010101" pitchFamily="2" charset="-122"/>
              </a:rPr>
              <a:t>)</a:t>
            </a:r>
            <a:r>
              <a:rPr lang="zh-CN" altLang="en-US" sz="2400" b="1" dirty="0">
                <a:solidFill>
                  <a:schemeClr val="tx1"/>
                </a:solidFill>
                <a:latin typeface="Times New Roman" panose="02020603050405020304" pitchFamily="18" charset="0"/>
                <a:ea typeface="宋体" panose="02010600030101010101" pitchFamily="2" charset="-122"/>
              </a:rPr>
              <a:t>；</a:t>
            </a:r>
          </a:p>
          <a:p>
            <a:pPr lvl="1" eaLnBrk="1" hangingPunct="1">
              <a:lnSpc>
                <a:spcPct val="120000"/>
              </a:lnSpc>
              <a:defRPr/>
            </a:pPr>
            <a:r>
              <a:rPr lang="en-US" altLang="zh-CN" sz="24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output</a:t>
            </a:r>
            <a:r>
              <a:rPr lang="en-US" altLang="zh-CN" sz="2400" b="1" dirty="0">
                <a:solidFill>
                  <a:schemeClr val="tx1"/>
                </a:solidFill>
                <a:latin typeface="Times New Roman" panose="02020603050405020304" pitchFamily="18" charset="0"/>
                <a:ea typeface="宋体" panose="02010600030101010101" pitchFamily="2" charset="-122"/>
              </a:rPr>
              <a:t>  out</a:t>
            </a:r>
            <a:r>
              <a:rPr lang="zh-CN" altLang="en-US" sz="2400" b="1" dirty="0">
                <a:solidFill>
                  <a:schemeClr val="tx1"/>
                </a:solidFill>
                <a:latin typeface="Times New Roman" panose="02020603050405020304" pitchFamily="18" charset="0"/>
                <a:ea typeface="宋体" panose="02010600030101010101" pitchFamily="2" charset="-122"/>
              </a:rPr>
              <a:t>；</a:t>
            </a:r>
          </a:p>
          <a:p>
            <a:pPr lvl="1" eaLnBrk="1" hangingPunct="1">
              <a:lnSpc>
                <a:spcPct val="120000"/>
              </a:lnSpc>
              <a:defRPr/>
            </a:pPr>
            <a:r>
              <a:rPr lang="en-US" altLang="zh-CN" sz="24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input</a:t>
            </a:r>
            <a:r>
              <a:rPr lang="en-US" altLang="zh-CN" sz="2400" b="1" dirty="0">
                <a:solidFill>
                  <a:schemeClr val="tx1"/>
                </a:solidFill>
                <a:latin typeface="Times New Roman" panose="02020603050405020304" pitchFamily="18" charset="0"/>
                <a:ea typeface="宋体" panose="02010600030101010101" pitchFamily="2" charset="-122"/>
              </a:rPr>
              <a:t> in0</a:t>
            </a: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in1</a:t>
            </a: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in2</a:t>
            </a: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in3 </a:t>
            </a:r>
            <a:r>
              <a:rPr lang="zh-CN" altLang="en-US" sz="2400" b="1" dirty="0">
                <a:solidFill>
                  <a:schemeClr val="tx1"/>
                </a:solidFill>
                <a:latin typeface="Times New Roman" panose="02020603050405020304" pitchFamily="18" charset="0"/>
                <a:ea typeface="宋体" panose="02010600030101010101" pitchFamily="2" charset="-122"/>
              </a:rPr>
              <a:t>；</a:t>
            </a:r>
          </a:p>
          <a:p>
            <a:pPr lvl="1" eaLnBrk="1" hangingPunct="1">
              <a:lnSpc>
                <a:spcPct val="120000"/>
              </a:lnSpc>
              <a:defRPr/>
            </a:pPr>
            <a:r>
              <a:rPr lang="en-US" altLang="zh-CN" sz="24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input</a:t>
            </a:r>
            <a:r>
              <a:rPr lang="en-US" altLang="zh-CN" sz="2400" b="1" dirty="0">
                <a:solidFill>
                  <a:schemeClr val="tx1"/>
                </a:solidFill>
                <a:latin typeface="Times New Roman" panose="02020603050405020304" pitchFamily="18" charset="0"/>
                <a:ea typeface="宋体" panose="02010600030101010101" pitchFamily="2" charset="-122"/>
              </a:rPr>
              <a:t> [1:0] </a:t>
            </a:r>
            <a:r>
              <a:rPr lang="en-US" altLang="zh-CN" sz="2400" b="1" dirty="0" err="1">
                <a:solidFill>
                  <a:schemeClr val="tx1"/>
                </a:solidFill>
                <a:latin typeface="Times New Roman" panose="02020603050405020304" pitchFamily="18" charset="0"/>
                <a:ea typeface="宋体" panose="02010600030101010101" pitchFamily="2" charset="-122"/>
              </a:rPr>
              <a:t>sel</a:t>
            </a:r>
            <a:r>
              <a:rPr lang="zh-CN" altLang="en-US" sz="2400" b="1" dirty="0">
                <a:solidFill>
                  <a:schemeClr val="tx1"/>
                </a:solidFill>
                <a:latin typeface="Times New Roman" panose="02020603050405020304" pitchFamily="18" charset="0"/>
                <a:ea typeface="宋体" panose="02010600030101010101" pitchFamily="2" charset="-122"/>
              </a:rPr>
              <a:t>；</a:t>
            </a:r>
          </a:p>
          <a:p>
            <a:pPr lvl="1" eaLnBrk="1" hangingPunct="1">
              <a:lnSpc>
                <a:spcPct val="120000"/>
              </a:lnSpc>
              <a:defRPr/>
            </a:pPr>
            <a:r>
              <a:rPr lang="en-US" altLang="zh-CN" sz="2400" b="1" dirty="0" err="1">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reg</a:t>
            </a:r>
            <a:r>
              <a:rPr lang="en-US" altLang="zh-CN" sz="2400" b="1" dirty="0">
                <a:solidFill>
                  <a:schemeClr val="tx1"/>
                </a:solidFill>
                <a:latin typeface="Times New Roman" panose="02020603050405020304" pitchFamily="18" charset="0"/>
                <a:ea typeface="宋体" panose="02010600030101010101" pitchFamily="2" charset="-122"/>
              </a:rPr>
              <a:t>  out</a:t>
            </a:r>
            <a:r>
              <a:rPr lang="zh-CN" altLang="en-US" sz="2400" b="1" dirty="0">
                <a:solidFill>
                  <a:schemeClr val="tx1"/>
                </a:solidFill>
                <a:latin typeface="Times New Roman" panose="02020603050405020304" pitchFamily="18" charset="0"/>
                <a:ea typeface="宋体" panose="02010600030101010101" pitchFamily="2" charset="-122"/>
              </a:rPr>
              <a:t>；</a:t>
            </a:r>
          </a:p>
          <a:p>
            <a:pPr lvl="1" eaLnBrk="1" hangingPunct="1">
              <a:lnSpc>
                <a:spcPct val="120000"/>
              </a:lnSpc>
              <a:defRPr/>
            </a:pPr>
            <a:r>
              <a:rPr lang="en-US" altLang="zh-CN" sz="2400" b="1" dirty="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always</a:t>
            </a:r>
            <a:r>
              <a:rPr lang="en-US" altLang="zh-CN" sz="2400" b="1" dirty="0">
                <a:solidFill>
                  <a:srgbClr val="FF0000"/>
                </a:solidFill>
                <a:latin typeface="Times New Roman" panose="02020603050405020304" pitchFamily="18" charset="0"/>
                <a:ea typeface="宋体" panose="02010600030101010101" pitchFamily="2" charset="-122"/>
              </a:rPr>
              <a:t>  @ (in0  </a:t>
            </a:r>
            <a:r>
              <a:rPr lang="en-US" altLang="zh-CN" sz="2400" b="1" dirty="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or</a:t>
            </a:r>
            <a:r>
              <a:rPr lang="en-US" altLang="zh-CN" sz="2400" b="1" dirty="0">
                <a:solidFill>
                  <a:srgbClr val="FF0000"/>
                </a:solidFill>
                <a:latin typeface="Times New Roman" panose="02020603050405020304" pitchFamily="18" charset="0"/>
                <a:ea typeface="宋体" panose="02010600030101010101" pitchFamily="2" charset="-122"/>
              </a:rPr>
              <a:t>  in1  </a:t>
            </a:r>
            <a:r>
              <a:rPr lang="en-US" altLang="zh-CN" sz="2400" b="1" dirty="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or</a:t>
            </a:r>
            <a:r>
              <a:rPr lang="en-US" altLang="zh-CN" sz="2400" b="1" dirty="0">
                <a:solidFill>
                  <a:srgbClr val="FF0000"/>
                </a:solidFill>
                <a:latin typeface="Times New Roman" panose="02020603050405020304" pitchFamily="18" charset="0"/>
                <a:ea typeface="宋体" panose="02010600030101010101" pitchFamily="2" charset="-122"/>
              </a:rPr>
              <a:t>  in2  </a:t>
            </a:r>
            <a:r>
              <a:rPr lang="en-US" altLang="zh-CN" sz="2400" b="1" dirty="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or</a:t>
            </a:r>
            <a:r>
              <a:rPr lang="en-US" altLang="zh-CN" sz="2400" b="1" dirty="0">
                <a:solidFill>
                  <a:srgbClr val="FF0000"/>
                </a:solidFill>
                <a:latin typeface="Times New Roman" panose="02020603050405020304" pitchFamily="18" charset="0"/>
                <a:ea typeface="宋体" panose="02010600030101010101" pitchFamily="2" charset="-122"/>
              </a:rPr>
              <a:t>  in3)</a:t>
            </a:r>
          </a:p>
          <a:p>
            <a:pPr lvl="1" eaLnBrk="1" hangingPunct="1">
              <a:lnSpc>
                <a:spcPct val="120000"/>
              </a:lnSpc>
              <a:defRPr/>
            </a:pPr>
            <a:r>
              <a:rPr lang="en-US" altLang="zh-CN" sz="2400" b="1" dirty="0">
                <a:solidFill>
                  <a:srgbClr val="FF0000"/>
                </a:solidFill>
                <a:latin typeface="Times New Roman" panose="02020603050405020304" pitchFamily="18" charset="0"/>
                <a:ea typeface="宋体" panose="02010600030101010101" pitchFamily="2" charset="-122"/>
              </a:rPr>
              <a:t>    </a:t>
            </a:r>
            <a:r>
              <a:rPr lang="en-US" altLang="zh-CN" sz="2400" b="1" dirty="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case</a:t>
            </a:r>
            <a:r>
              <a:rPr lang="en-US" altLang="zh-CN" sz="2400" b="1" dirty="0">
                <a:solidFill>
                  <a:srgbClr val="FF0000"/>
                </a:solidFill>
                <a:latin typeface="Times New Roman" panose="02020603050405020304" pitchFamily="18" charset="0"/>
                <a:ea typeface="宋体" panose="02010600030101010101" pitchFamily="2" charset="-122"/>
              </a:rPr>
              <a:t> (</a:t>
            </a:r>
            <a:r>
              <a:rPr lang="en-US" altLang="zh-CN" sz="2400" b="1" dirty="0" err="1">
                <a:solidFill>
                  <a:srgbClr val="FF0000"/>
                </a:solidFill>
                <a:latin typeface="Times New Roman" panose="02020603050405020304" pitchFamily="18" charset="0"/>
                <a:ea typeface="宋体" panose="02010600030101010101" pitchFamily="2" charset="-122"/>
              </a:rPr>
              <a:t>sel</a:t>
            </a:r>
            <a:r>
              <a:rPr lang="en-US" altLang="zh-CN" sz="2400" b="1" dirty="0">
                <a:solidFill>
                  <a:srgbClr val="FF0000"/>
                </a:solidFill>
                <a:latin typeface="Times New Roman" panose="02020603050405020304" pitchFamily="18" charset="0"/>
                <a:ea typeface="宋体" panose="02010600030101010101" pitchFamily="2" charset="-122"/>
              </a:rPr>
              <a:t>)</a:t>
            </a:r>
          </a:p>
          <a:p>
            <a:pPr lvl="2" eaLnBrk="1" hangingPunct="1">
              <a:lnSpc>
                <a:spcPct val="120000"/>
              </a:lnSpc>
              <a:defRPr/>
            </a:pPr>
            <a:r>
              <a:rPr lang="en-US" altLang="zh-CN" sz="2400" b="1" dirty="0">
                <a:solidFill>
                  <a:schemeClr val="tx1"/>
                </a:solidFill>
                <a:latin typeface="Times New Roman" panose="02020603050405020304" pitchFamily="18" charset="0"/>
                <a:ea typeface="宋体" panose="02010600030101010101" pitchFamily="2" charset="-122"/>
              </a:rPr>
              <a:t>    2'b00</a:t>
            </a: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out=in0 </a:t>
            </a:r>
            <a:r>
              <a:rPr lang="zh-CN" altLang="en-US" sz="2400" b="1" dirty="0">
                <a:solidFill>
                  <a:schemeClr val="tx1"/>
                </a:solidFill>
                <a:latin typeface="Times New Roman" panose="02020603050405020304" pitchFamily="18" charset="0"/>
                <a:ea typeface="宋体" panose="02010600030101010101" pitchFamily="2" charset="-122"/>
              </a:rPr>
              <a:t>；</a:t>
            </a:r>
          </a:p>
          <a:p>
            <a:pPr lvl="2" eaLnBrk="1" hangingPunct="1">
              <a:lnSpc>
                <a:spcPct val="120000"/>
              </a:lnSpc>
              <a:defRPr/>
            </a:pPr>
            <a:r>
              <a:rPr lang="zh-CN" altLang="en-US"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rPr>
              <a:t>2'b01</a:t>
            </a: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out=in1 </a:t>
            </a:r>
            <a:r>
              <a:rPr lang="zh-CN" altLang="en-US" sz="2400" b="1" dirty="0">
                <a:solidFill>
                  <a:schemeClr val="tx1"/>
                </a:solidFill>
                <a:latin typeface="Times New Roman" panose="02020603050405020304" pitchFamily="18" charset="0"/>
                <a:ea typeface="宋体" panose="02010600030101010101" pitchFamily="2" charset="-122"/>
              </a:rPr>
              <a:t>；</a:t>
            </a:r>
          </a:p>
        </p:txBody>
      </p:sp>
      <p:sp>
        <p:nvSpPr>
          <p:cNvPr id="3" name="Rectangle 2"/>
          <p:cNvSpPr txBox="1">
            <a:spLocks noChangeArrowheads="1"/>
          </p:cNvSpPr>
          <p:nvPr/>
        </p:nvSpPr>
        <p:spPr bwMode="auto">
          <a:xfrm>
            <a:off x="127992" y="193204"/>
            <a:ext cx="777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4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9pPr>
          </a:lstStyle>
          <a:p>
            <a:pPr>
              <a:spcBef>
                <a:spcPct val="50000"/>
              </a:spcBef>
              <a:buFont typeface="Wingdings" pitchFamily="2" charset="2"/>
              <a:buNone/>
            </a:pPr>
            <a:r>
              <a:rPr kumimoji="0" lang="en-US" altLang="zh-CN" sz="3200" b="1" kern="0" dirty="0">
                <a:solidFill>
                  <a:srgbClr val="990000"/>
                </a:solidFill>
              </a:rPr>
              <a:t>4.2.2. always</a:t>
            </a:r>
            <a:r>
              <a:rPr kumimoji="0" lang="zh-CN" altLang="en-US" sz="3200" b="1" kern="0" dirty="0">
                <a:solidFill>
                  <a:srgbClr val="990000"/>
                </a:solidFill>
              </a:rPr>
              <a:t>语句</a:t>
            </a:r>
            <a:endParaRPr kumimoji="0" lang="zh-CN" altLang="en-US" sz="3200" kern="0" dirty="0">
              <a:solidFill>
                <a:srgbClr val="990000"/>
              </a:solidFill>
            </a:endParaRPr>
          </a:p>
        </p:txBody>
      </p:sp>
      <p:sp>
        <p:nvSpPr>
          <p:cNvPr id="2" name="灯片编号占位符 1"/>
          <p:cNvSpPr>
            <a:spLocks noGrp="1"/>
          </p:cNvSpPr>
          <p:nvPr>
            <p:ph type="sldNum" sz="quarter" idx="10"/>
          </p:nvPr>
        </p:nvSpPr>
        <p:spPr/>
        <p:txBody>
          <a:bodyPr/>
          <a:lstStyle/>
          <a:p>
            <a:pPr>
              <a:defRPr/>
            </a:pPr>
            <a:fld id="{B938EA18-9DD8-45FB-BC7C-EE834E42B6BC}" type="slidenum">
              <a:rPr lang="en-US" altLang="zh-CN" smtClean="0"/>
              <a:pPr>
                <a:defRPr/>
              </a:pPr>
              <a:t>20</a:t>
            </a:fld>
            <a:endParaRPr lang="en-US" altLang="zh-CN"/>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272326" y="1051647"/>
            <a:ext cx="71628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defRPr/>
            </a:pPr>
            <a:r>
              <a:rPr lang="zh-CN" altLang="en-US" sz="2800" b="1" dirty="0">
                <a:solidFill>
                  <a:schemeClr val="tx1"/>
                </a:solidFill>
                <a:latin typeface="Times New Roman" panose="02020603050405020304" pitchFamily="18" charset="0"/>
                <a:ea typeface="宋体" panose="02010600030101010101" pitchFamily="2" charset="-122"/>
              </a:rPr>
              <a:t>	</a:t>
            </a:r>
            <a:r>
              <a:rPr lang="en-US" altLang="zh-CN" sz="2800" b="1" dirty="0">
                <a:solidFill>
                  <a:schemeClr val="tx1"/>
                </a:solidFill>
                <a:latin typeface="Times New Roman" panose="02020603050405020304" pitchFamily="18" charset="0"/>
                <a:ea typeface="宋体" panose="02010600030101010101" pitchFamily="2" charset="-122"/>
              </a:rPr>
              <a:t>2'b10</a:t>
            </a:r>
            <a:r>
              <a:rPr lang="zh-CN" altLang="en-US" sz="2800" b="1" dirty="0">
                <a:solidFill>
                  <a:schemeClr val="tx1"/>
                </a:solidFill>
                <a:latin typeface="Times New Roman" panose="02020603050405020304" pitchFamily="18" charset="0"/>
                <a:ea typeface="宋体" panose="02010600030101010101" pitchFamily="2" charset="-122"/>
              </a:rPr>
              <a:t>：</a:t>
            </a:r>
            <a:r>
              <a:rPr lang="en-US" altLang="zh-CN" sz="2800" b="1" dirty="0">
                <a:solidFill>
                  <a:schemeClr val="tx1"/>
                </a:solidFill>
                <a:latin typeface="Times New Roman" panose="02020603050405020304" pitchFamily="18" charset="0"/>
                <a:ea typeface="宋体" panose="02010600030101010101" pitchFamily="2" charset="-122"/>
              </a:rPr>
              <a:t>out=in2 </a:t>
            </a:r>
            <a:r>
              <a:rPr lang="zh-CN" altLang="en-US" sz="2800" b="1" dirty="0">
                <a:solidFill>
                  <a:schemeClr val="tx1"/>
                </a:solidFill>
                <a:latin typeface="Times New Roman" panose="02020603050405020304" pitchFamily="18" charset="0"/>
                <a:ea typeface="宋体" panose="02010600030101010101" pitchFamily="2" charset="-122"/>
              </a:rPr>
              <a:t>；</a:t>
            </a:r>
          </a:p>
          <a:p>
            <a:pPr eaLnBrk="1" hangingPunct="1">
              <a:lnSpc>
                <a:spcPct val="120000"/>
              </a:lnSpc>
              <a:defRPr/>
            </a:pPr>
            <a:r>
              <a:rPr lang="zh-CN" altLang="en-US" sz="2800" b="1" dirty="0">
                <a:solidFill>
                  <a:schemeClr val="tx1"/>
                </a:solidFill>
                <a:latin typeface="Times New Roman" panose="02020603050405020304" pitchFamily="18" charset="0"/>
                <a:ea typeface="宋体" panose="02010600030101010101" pitchFamily="2" charset="-122"/>
              </a:rPr>
              <a:t>	</a:t>
            </a:r>
            <a:r>
              <a:rPr lang="en-US" altLang="zh-CN" sz="2800" b="1" dirty="0">
                <a:solidFill>
                  <a:schemeClr val="tx1"/>
                </a:solidFill>
                <a:latin typeface="Times New Roman" panose="02020603050405020304" pitchFamily="18" charset="0"/>
                <a:ea typeface="宋体" panose="02010600030101010101" pitchFamily="2" charset="-122"/>
              </a:rPr>
              <a:t>2'b11</a:t>
            </a:r>
            <a:r>
              <a:rPr lang="zh-CN" altLang="en-US" sz="2800" b="1" dirty="0">
                <a:solidFill>
                  <a:schemeClr val="tx1"/>
                </a:solidFill>
                <a:latin typeface="Times New Roman" panose="02020603050405020304" pitchFamily="18" charset="0"/>
                <a:ea typeface="宋体" panose="02010600030101010101" pitchFamily="2" charset="-122"/>
              </a:rPr>
              <a:t>：</a:t>
            </a:r>
            <a:r>
              <a:rPr lang="en-US" altLang="zh-CN" sz="2800" b="1" dirty="0">
                <a:solidFill>
                  <a:schemeClr val="tx1"/>
                </a:solidFill>
                <a:latin typeface="Times New Roman" panose="02020603050405020304" pitchFamily="18" charset="0"/>
                <a:ea typeface="宋体" panose="02010600030101010101" pitchFamily="2" charset="-122"/>
              </a:rPr>
              <a:t>out=in3 </a:t>
            </a:r>
            <a:r>
              <a:rPr lang="zh-CN" altLang="en-US" sz="2800" b="1" dirty="0">
                <a:solidFill>
                  <a:schemeClr val="tx1"/>
                </a:solidFill>
                <a:latin typeface="Times New Roman" panose="02020603050405020304" pitchFamily="18" charset="0"/>
                <a:ea typeface="宋体" panose="02010600030101010101" pitchFamily="2" charset="-122"/>
              </a:rPr>
              <a:t>；</a:t>
            </a:r>
          </a:p>
          <a:p>
            <a:pPr eaLnBrk="1" hangingPunct="1">
              <a:lnSpc>
                <a:spcPct val="120000"/>
              </a:lnSpc>
              <a:defRPr/>
            </a:pPr>
            <a:r>
              <a:rPr lang="zh-CN" altLang="en-US" sz="2800" b="1" dirty="0">
                <a:solidFill>
                  <a:schemeClr val="tx1"/>
                </a:solidFill>
                <a:latin typeface="Times New Roman" panose="02020603050405020304" pitchFamily="18" charset="0"/>
                <a:ea typeface="宋体" panose="02010600030101010101" pitchFamily="2" charset="-122"/>
              </a:rPr>
              <a:t>         </a:t>
            </a:r>
            <a:r>
              <a:rPr lang="en-US" altLang="zh-CN" sz="28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default</a:t>
            </a:r>
            <a:r>
              <a:rPr lang="en-US" altLang="zh-CN" sz="2800" b="1" dirty="0">
                <a:solidFill>
                  <a:srgbClr val="0043A6"/>
                </a:solidFill>
                <a:latin typeface="Times New Roman" panose="02020603050405020304" pitchFamily="18" charset="0"/>
                <a:ea typeface="宋体" panose="02010600030101010101" pitchFamily="2" charset="-122"/>
              </a:rPr>
              <a:t> </a:t>
            </a:r>
            <a:r>
              <a:rPr lang="zh-CN" altLang="en-US" sz="2800" b="1" dirty="0">
                <a:solidFill>
                  <a:schemeClr val="tx1"/>
                </a:solidFill>
                <a:latin typeface="Times New Roman" panose="02020603050405020304" pitchFamily="18" charset="0"/>
                <a:ea typeface="宋体" panose="02010600030101010101" pitchFamily="2" charset="-122"/>
              </a:rPr>
              <a:t>：</a:t>
            </a:r>
            <a:r>
              <a:rPr lang="en-US" altLang="zh-CN" sz="2800" b="1" dirty="0">
                <a:solidFill>
                  <a:schemeClr val="tx1"/>
                </a:solidFill>
                <a:latin typeface="Times New Roman" panose="02020603050405020304" pitchFamily="18" charset="0"/>
                <a:ea typeface="宋体" panose="02010600030101010101" pitchFamily="2" charset="-122"/>
              </a:rPr>
              <a:t>out=2'bx </a:t>
            </a:r>
            <a:r>
              <a:rPr lang="zh-CN" altLang="en-US" sz="2800" b="1" dirty="0">
                <a:solidFill>
                  <a:schemeClr val="tx1"/>
                </a:solidFill>
                <a:latin typeface="Times New Roman" panose="02020603050405020304" pitchFamily="18" charset="0"/>
                <a:ea typeface="宋体" panose="02010600030101010101" pitchFamily="2" charset="-122"/>
              </a:rPr>
              <a:t>；</a:t>
            </a:r>
          </a:p>
          <a:p>
            <a:pPr eaLnBrk="1" hangingPunct="1">
              <a:lnSpc>
                <a:spcPct val="120000"/>
              </a:lnSpc>
              <a:defRPr/>
            </a:pPr>
            <a:r>
              <a:rPr lang="zh-CN" altLang="en-US" sz="2800" b="1" dirty="0">
                <a:solidFill>
                  <a:srgbClr val="0043A6"/>
                </a:solidFill>
                <a:latin typeface="Times New Roman" panose="02020603050405020304" pitchFamily="18" charset="0"/>
                <a:ea typeface="宋体" panose="02010600030101010101" pitchFamily="2" charset="-122"/>
              </a:rPr>
              <a:t>     </a:t>
            </a:r>
            <a:r>
              <a:rPr lang="en-US" altLang="zh-CN" sz="2800" b="1" dirty="0" err="1">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endcase</a:t>
            </a:r>
            <a:endParaRPr lang="en-US" altLang="zh-CN" sz="2800" b="1" dirty="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p>
            <a:pPr eaLnBrk="1" hangingPunct="1">
              <a:lnSpc>
                <a:spcPct val="120000"/>
              </a:lnSpc>
              <a:defRPr/>
            </a:pPr>
            <a:r>
              <a:rPr lang="en-US" altLang="zh-CN" sz="2800" b="1" dirty="0" err="1">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endmodule</a:t>
            </a:r>
            <a:endParaRPr lang="en-US" altLang="zh-CN" sz="28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grpSp>
        <p:nvGrpSpPr>
          <p:cNvPr id="4" name="组合 3">
            <a:extLst>
              <a:ext uri="{FF2B5EF4-FFF2-40B4-BE49-F238E27FC236}">
                <a16:creationId xmlns:a16="http://schemas.microsoft.com/office/drawing/2014/main" id="{164AF770-35F8-4468-A849-9DF047CC06FD}"/>
              </a:ext>
            </a:extLst>
          </p:cNvPr>
          <p:cNvGrpSpPr/>
          <p:nvPr/>
        </p:nvGrpSpPr>
        <p:grpSpPr>
          <a:xfrm>
            <a:off x="250825" y="3157803"/>
            <a:ext cx="6019800" cy="2159000"/>
            <a:chOff x="250825" y="3157803"/>
            <a:chExt cx="6019800" cy="2159000"/>
          </a:xfrm>
        </p:grpSpPr>
        <p:sp>
          <p:nvSpPr>
            <p:cNvPr id="14340" name="Text Box 4"/>
            <p:cNvSpPr txBox="1">
              <a:spLocks noChangeArrowheads="1"/>
            </p:cNvSpPr>
            <p:nvPr/>
          </p:nvSpPr>
          <p:spPr bwMode="auto">
            <a:xfrm>
              <a:off x="250825" y="3983303"/>
              <a:ext cx="2743200" cy="523875"/>
            </a:xfrm>
            <a:prstGeom prst="rect">
              <a:avLst/>
            </a:prstGeom>
            <a:solidFill>
              <a:srgbClr val="006699"/>
            </a:solidFill>
            <a:ln w="9525">
              <a:solidFill>
                <a:srgbClr val="00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50000"/>
                </a:spcBef>
                <a:buClrTx/>
                <a:buFontTx/>
                <a:buNone/>
              </a:pPr>
              <a:r>
                <a:rPr lang="zh-CN" altLang="en-US" b="1" dirty="0">
                  <a:solidFill>
                    <a:schemeClr val="bg1"/>
                  </a:solidFill>
                  <a:latin typeface="Times New Roman" pitchFamily="18" charset="0"/>
                  <a:ea typeface="宋体" pitchFamily="2" charset="-122"/>
                </a:rPr>
                <a:t>敏感信号分类</a:t>
              </a:r>
            </a:p>
          </p:txBody>
        </p:sp>
        <p:sp>
          <p:nvSpPr>
            <p:cNvPr id="14341" name="Rectangle 5"/>
            <p:cNvSpPr>
              <a:spLocks noChangeArrowheads="1"/>
            </p:cNvSpPr>
            <p:nvPr/>
          </p:nvSpPr>
          <p:spPr bwMode="auto">
            <a:xfrm>
              <a:off x="3832225" y="3157803"/>
              <a:ext cx="2438400" cy="571500"/>
            </a:xfrm>
            <a:prstGeom prst="rect">
              <a:avLst/>
            </a:prstGeom>
            <a:solidFill>
              <a:srgbClr val="006699"/>
            </a:solidFill>
            <a:ln w="9525">
              <a:solidFill>
                <a:srgbClr val="00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ctr" eaLnBrk="1" hangingPunct="1">
                <a:spcBef>
                  <a:spcPct val="0"/>
                </a:spcBef>
                <a:buClrTx/>
                <a:buFontTx/>
                <a:buNone/>
              </a:pPr>
              <a:r>
                <a:rPr lang="zh-CN" altLang="en-US" b="1">
                  <a:solidFill>
                    <a:schemeClr val="bg1"/>
                  </a:solidFill>
                  <a:latin typeface="Times New Roman" pitchFamily="18" charset="0"/>
                  <a:ea typeface="宋体" pitchFamily="2" charset="-122"/>
                </a:rPr>
                <a:t>边沿敏感型</a:t>
              </a:r>
            </a:p>
          </p:txBody>
        </p:sp>
        <p:sp>
          <p:nvSpPr>
            <p:cNvPr id="14342" name="Rectangle 6"/>
            <p:cNvSpPr>
              <a:spLocks noChangeArrowheads="1"/>
            </p:cNvSpPr>
            <p:nvPr/>
          </p:nvSpPr>
          <p:spPr bwMode="auto">
            <a:xfrm>
              <a:off x="3832225" y="4745303"/>
              <a:ext cx="2438400" cy="571500"/>
            </a:xfrm>
            <a:prstGeom prst="rect">
              <a:avLst/>
            </a:prstGeom>
            <a:solidFill>
              <a:srgbClr val="006699"/>
            </a:solidFill>
            <a:ln w="9525">
              <a:solidFill>
                <a:srgbClr val="00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ctr" eaLnBrk="1" hangingPunct="1">
                <a:spcBef>
                  <a:spcPct val="0"/>
                </a:spcBef>
                <a:buClrTx/>
                <a:buFontTx/>
                <a:buNone/>
              </a:pPr>
              <a:r>
                <a:rPr lang="zh-CN" altLang="en-US" b="1" dirty="0">
                  <a:solidFill>
                    <a:schemeClr val="bg1"/>
                  </a:solidFill>
                  <a:latin typeface="Times New Roman" pitchFamily="18" charset="0"/>
                  <a:ea typeface="宋体" pitchFamily="2" charset="-122"/>
                </a:rPr>
                <a:t>电平敏感型</a:t>
              </a:r>
            </a:p>
          </p:txBody>
        </p:sp>
        <p:sp>
          <p:nvSpPr>
            <p:cNvPr id="14343" name="Line 7"/>
            <p:cNvSpPr>
              <a:spLocks noChangeShapeType="1"/>
            </p:cNvSpPr>
            <p:nvPr/>
          </p:nvSpPr>
          <p:spPr bwMode="auto">
            <a:xfrm>
              <a:off x="3451225" y="3475303"/>
              <a:ext cx="381000" cy="0"/>
            </a:xfrm>
            <a:prstGeom prst="line">
              <a:avLst/>
            </a:prstGeom>
            <a:noFill/>
            <a:ln w="38100">
              <a:solidFill>
                <a:srgbClr val="00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8000"/>
            </a:p>
          </p:txBody>
        </p:sp>
        <p:sp>
          <p:nvSpPr>
            <p:cNvPr id="14344" name="Line 8"/>
            <p:cNvSpPr>
              <a:spLocks noChangeShapeType="1"/>
            </p:cNvSpPr>
            <p:nvPr/>
          </p:nvSpPr>
          <p:spPr bwMode="auto">
            <a:xfrm>
              <a:off x="3451225" y="5062803"/>
              <a:ext cx="381000" cy="0"/>
            </a:xfrm>
            <a:prstGeom prst="line">
              <a:avLst/>
            </a:prstGeom>
            <a:noFill/>
            <a:ln w="38100">
              <a:solidFill>
                <a:srgbClr val="00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8000"/>
            </a:p>
          </p:txBody>
        </p:sp>
        <p:sp>
          <p:nvSpPr>
            <p:cNvPr id="14345" name="Line 9"/>
            <p:cNvSpPr>
              <a:spLocks noChangeShapeType="1"/>
            </p:cNvSpPr>
            <p:nvPr/>
          </p:nvSpPr>
          <p:spPr bwMode="auto">
            <a:xfrm>
              <a:off x="3451225" y="3475303"/>
              <a:ext cx="0" cy="1587500"/>
            </a:xfrm>
            <a:prstGeom prst="line">
              <a:avLst/>
            </a:prstGeom>
            <a:noFill/>
            <a:ln w="38100">
              <a:solidFill>
                <a:srgbClr val="00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8000"/>
            </a:p>
          </p:txBody>
        </p:sp>
        <p:sp>
          <p:nvSpPr>
            <p:cNvPr id="14346" name="Line 10"/>
            <p:cNvSpPr>
              <a:spLocks noChangeShapeType="1"/>
            </p:cNvSpPr>
            <p:nvPr/>
          </p:nvSpPr>
          <p:spPr bwMode="auto">
            <a:xfrm>
              <a:off x="2994025" y="4237303"/>
              <a:ext cx="457200" cy="0"/>
            </a:xfrm>
            <a:prstGeom prst="line">
              <a:avLst/>
            </a:prstGeom>
            <a:noFill/>
            <a:ln w="38100">
              <a:solidFill>
                <a:srgbClr val="00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8000"/>
            </a:p>
          </p:txBody>
        </p:sp>
      </p:grpSp>
      <p:sp>
        <p:nvSpPr>
          <p:cNvPr id="13" name="Rectangle 2"/>
          <p:cNvSpPr txBox="1">
            <a:spLocks noChangeArrowheads="1"/>
          </p:cNvSpPr>
          <p:nvPr/>
        </p:nvSpPr>
        <p:spPr bwMode="auto">
          <a:xfrm>
            <a:off x="127992" y="193204"/>
            <a:ext cx="777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4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9pPr>
          </a:lstStyle>
          <a:p>
            <a:pPr>
              <a:spcBef>
                <a:spcPct val="50000"/>
              </a:spcBef>
              <a:buFont typeface="Wingdings" pitchFamily="2" charset="2"/>
              <a:buNone/>
            </a:pPr>
            <a:r>
              <a:rPr kumimoji="0" lang="en-US" altLang="zh-CN" sz="3200" b="1" kern="0" dirty="0">
                <a:solidFill>
                  <a:srgbClr val="990000"/>
                </a:solidFill>
              </a:rPr>
              <a:t>4.2.2. always</a:t>
            </a:r>
            <a:r>
              <a:rPr kumimoji="0" lang="zh-CN" altLang="en-US" sz="3200" b="1" kern="0" dirty="0">
                <a:solidFill>
                  <a:srgbClr val="990000"/>
                </a:solidFill>
              </a:rPr>
              <a:t>语句</a:t>
            </a:r>
            <a:endParaRPr kumimoji="0" lang="zh-CN" altLang="en-US" sz="3200" kern="0" dirty="0">
              <a:solidFill>
                <a:srgbClr val="990000"/>
              </a:solidFill>
            </a:endParaRPr>
          </a:p>
        </p:txBody>
      </p:sp>
      <p:sp>
        <p:nvSpPr>
          <p:cNvPr id="2" name="灯片编号占位符 1"/>
          <p:cNvSpPr>
            <a:spLocks noGrp="1"/>
          </p:cNvSpPr>
          <p:nvPr>
            <p:ph type="sldNum" sz="quarter" idx="10"/>
          </p:nvPr>
        </p:nvSpPr>
        <p:spPr/>
        <p:txBody>
          <a:bodyPr/>
          <a:lstStyle/>
          <a:p>
            <a:pPr>
              <a:defRPr/>
            </a:pPr>
            <a:fld id="{B938EA18-9DD8-45FB-BC7C-EE834E42B6BC}" type="slidenum">
              <a:rPr lang="en-US" altLang="zh-CN" smtClean="0"/>
              <a:pPr>
                <a:defRPr/>
              </a:pPr>
              <a:t>21</a:t>
            </a:fld>
            <a:endParaRPr lang="en-US" altLang="zh-CN"/>
          </a:p>
        </p:txBody>
      </p:sp>
      <p:sp>
        <p:nvSpPr>
          <p:cNvPr id="23" name="文本框 22">
            <a:extLst>
              <a:ext uri="{FF2B5EF4-FFF2-40B4-BE49-F238E27FC236}">
                <a16:creationId xmlns:a16="http://schemas.microsoft.com/office/drawing/2014/main" id="{5447FE8A-5264-4F45-8E10-523B381F62BB}"/>
              </a:ext>
            </a:extLst>
          </p:cNvPr>
          <p:cNvSpPr txBox="1"/>
          <p:nvPr/>
        </p:nvSpPr>
        <p:spPr>
          <a:xfrm>
            <a:off x="6262917" y="3107811"/>
            <a:ext cx="2881083" cy="461665"/>
          </a:xfrm>
          <a:prstGeom prst="rect">
            <a:avLst/>
          </a:prstGeom>
          <a:noFill/>
        </p:spPr>
        <p:txBody>
          <a:bodyPr wrap="square">
            <a:spAutoFit/>
          </a:bodyPr>
          <a:lstStyle/>
          <a:p>
            <a:r>
              <a:rPr lang="en-US" altLang="zh-CN" sz="2400" b="1" dirty="0" err="1">
                <a:solidFill>
                  <a:srgbClr val="FF0000"/>
                </a:solidFill>
                <a:latin typeface="Times New Roman" pitchFamily="18" charset="0"/>
                <a:ea typeface="宋体" pitchFamily="2" charset="-122"/>
              </a:rPr>
              <a:t>posedge</a:t>
            </a:r>
            <a:r>
              <a:rPr lang="en-US" altLang="zh-CN" sz="2400" b="1" dirty="0">
                <a:solidFill>
                  <a:srgbClr val="FF0000"/>
                </a:solidFill>
                <a:latin typeface="Times New Roman" pitchFamily="18" charset="0"/>
                <a:ea typeface="宋体" pitchFamily="2" charset="-122"/>
              </a:rPr>
              <a:t> </a:t>
            </a:r>
            <a:r>
              <a:rPr lang="zh-CN" altLang="en-US" sz="2400" b="1" dirty="0">
                <a:solidFill>
                  <a:srgbClr val="FF0000"/>
                </a:solidFill>
                <a:latin typeface="Times New Roman" pitchFamily="18" charset="0"/>
                <a:ea typeface="宋体" pitchFamily="2" charset="-122"/>
              </a:rPr>
              <a:t>， </a:t>
            </a:r>
            <a:r>
              <a:rPr lang="en-US" altLang="zh-CN" sz="2400" b="1" dirty="0" err="1">
                <a:solidFill>
                  <a:srgbClr val="FF0000"/>
                </a:solidFill>
                <a:latin typeface="Times New Roman" pitchFamily="18" charset="0"/>
                <a:ea typeface="宋体" pitchFamily="2" charset="-122"/>
              </a:rPr>
              <a:t>negedge</a:t>
            </a:r>
            <a:r>
              <a:rPr lang="en-US" altLang="zh-CN" sz="2400" b="1" dirty="0">
                <a:solidFill>
                  <a:srgbClr val="FF0000"/>
                </a:solidFill>
                <a:latin typeface="Times New Roman" pitchFamily="18" charset="0"/>
                <a:ea typeface="宋体" pitchFamily="2" charset="-122"/>
              </a:rPr>
              <a:t> </a:t>
            </a:r>
            <a:endParaRPr lang="zh-CN" altLang="en-US" sz="24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50826" y="841276"/>
            <a:ext cx="6273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50000"/>
              </a:spcBef>
              <a:buClrTx/>
              <a:buFontTx/>
              <a:buNone/>
            </a:pPr>
            <a:r>
              <a:rPr lang="en-US" altLang="zh-CN" b="1" dirty="0">
                <a:latin typeface="Times New Roman" pitchFamily="18" charset="0"/>
                <a:ea typeface="宋体" pitchFamily="2" charset="-122"/>
              </a:rPr>
              <a:t>2</a:t>
            </a:r>
            <a:r>
              <a:rPr lang="zh-CN" altLang="en-US" b="1" dirty="0">
                <a:latin typeface="Times New Roman" pitchFamily="18" charset="0"/>
                <a:ea typeface="宋体" pitchFamily="2" charset="-122"/>
              </a:rPr>
              <a:t>） </a:t>
            </a:r>
            <a:r>
              <a:rPr lang="en-US" altLang="zh-CN" b="1" dirty="0" err="1">
                <a:latin typeface="Times New Roman" pitchFamily="18" charset="0"/>
                <a:ea typeface="宋体" pitchFamily="2" charset="-122"/>
              </a:rPr>
              <a:t>posedge</a:t>
            </a:r>
            <a:r>
              <a:rPr lang="en-US" altLang="zh-CN" b="1" dirty="0">
                <a:latin typeface="Times New Roman" pitchFamily="18" charset="0"/>
                <a:ea typeface="宋体" pitchFamily="2" charset="-122"/>
              </a:rPr>
              <a:t> </a:t>
            </a:r>
            <a:r>
              <a:rPr lang="zh-CN" altLang="en-US" b="1" dirty="0">
                <a:latin typeface="Times New Roman" pitchFamily="18" charset="0"/>
                <a:ea typeface="宋体" pitchFamily="2" charset="-122"/>
              </a:rPr>
              <a:t>与 </a:t>
            </a:r>
            <a:r>
              <a:rPr lang="en-US" altLang="zh-CN" b="1" dirty="0" err="1">
                <a:latin typeface="Times New Roman" pitchFamily="18" charset="0"/>
                <a:ea typeface="宋体" pitchFamily="2" charset="-122"/>
              </a:rPr>
              <a:t>negedge</a:t>
            </a:r>
            <a:r>
              <a:rPr lang="en-US" altLang="zh-CN" b="1" dirty="0">
                <a:latin typeface="Times New Roman" pitchFamily="18" charset="0"/>
                <a:ea typeface="宋体" pitchFamily="2" charset="-122"/>
              </a:rPr>
              <a:t> </a:t>
            </a:r>
            <a:r>
              <a:rPr lang="zh-CN" altLang="en-US" b="1" dirty="0">
                <a:latin typeface="Times New Roman" pitchFamily="18" charset="0"/>
                <a:ea typeface="宋体" pitchFamily="2" charset="-122"/>
              </a:rPr>
              <a:t>关键字</a:t>
            </a:r>
          </a:p>
        </p:txBody>
      </p:sp>
      <p:sp>
        <p:nvSpPr>
          <p:cNvPr id="94211" name="Text Box 3"/>
          <p:cNvSpPr txBox="1">
            <a:spLocks noChangeArrowheads="1"/>
          </p:cNvSpPr>
          <p:nvPr/>
        </p:nvSpPr>
        <p:spPr bwMode="auto">
          <a:xfrm>
            <a:off x="250826" y="1482780"/>
            <a:ext cx="8397875" cy="363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defRPr/>
            </a:pPr>
            <a:r>
              <a:rPr lang="zh-CN" altLang="en-US" sz="2400" b="1" dirty="0">
                <a:solidFill>
                  <a:schemeClr val="tx1"/>
                </a:solidFill>
                <a:latin typeface="Times New Roman" panose="02020603050405020304" pitchFamily="18" charset="0"/>
                <a:ea typeface="宋体" panose="02010600030101010101" pitchFamily="2" charset="-122"/>
              </a:rPr>
              <a:t>例</a:t>
            </a:r>
            <a:r>
              <a:rPr lang="en-US" altLang="zh-CN" sz="2400" b="1" dirty="0">
                <a:solidFill>
                  <a:schemeClr val="tx1"/>
                </a:solidFill>
                <a:latin typeface="Times New Roman" panose="02020603050405020304" pitchFamily="18" charset="0"/>
                <a:ea typeface="宋体" panose="02010600030101010101" pitchFamily="2" charset="-122"/>
              </a:rPr>
              <a:t>1</a:t>
            </a:r>
            <a:r>
              <a:rPr lang="zh-CN" altLang="en-US" sz="2400" b="1" dirty="0">
                <a:solidFill>
                  <a:schemeClr val="tx1"/>
                </a:solidFill>
                <a:latin typeface="Times New Roman" panose="02020603050405020304" pitchFamily="18" charset="0"/>
                <a:ea typeface="宋体" panose="02010600030101010101" pitchFamily="2" charset="-122"/>
              </a:rPr>
              <a:t>：同步置数、同步清零的计数器</a:t>
            </a:r>
          </a:p>
          <a:p>
            <a:pPr eaLnBrk="1" hangingPunct="1">
              <a:lnSpc>
                <a:spcPct val="120000"/>
              </a:lnSpc>
              <a:defRPr/>
            </a:pPr>
            <a:r>
              <a:rPr lang="en-US" altLang="zh-CN" sz="24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module</a:t>
            </a:r>
            <a:r>
              <a:rPr lang="en-US" altLang="zh-CN" sz="2400" b="1" dirty="0">
                <a:solidFill>
                  <a:schemeClr val="tx1"/>
                </a:solidFill>
                <a:latin typeface="Times New Roman" panose="02020603050405020304" pitchFamily="18" charset="0"/>
                <a:ea typeface="宋体" panose="02010600030101010101" pitchFamily="2" charset="-122"/>
              </a:rPr>
              <a:t>  count(out</a:t>
            </a: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data</a:t>
            </a: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load</a:t>
            </a: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reset</a:t>
            </a: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err="1">
                <a:solidFill>
                  <a:schemeClr val="tx1"/>
                </a:solidFill>
                <a:latin typeface="Times New Roman" panose="02020603050405020304" pitchFamily="18" charset="0"/>
                <a:ea typeface="宋体" panose="02010600030101010101" pitchFamily="2" charset="-122"/>
              </a:rPr>
              <a:t>clk</a:t>
            </a:r>
            <a:r>
              <a:rPr lang="en-US" altLang="zh-CN" sz="2400" b="1" dirty="0">
                <a:solidFill>
                  <a:schemeClr val="tx1"/>
                </a:solidFill>
                <a:latin typeface="Times New Roman" panose="02020603050405020304" pitchFamily="18" charset="0"/>
                <a:ea typeface="宋体" panose="02010600030101010101" pitchFamily="2" charset="-122"/>
              </a:rPr>
              <a:t>)</a:t>
            </a:r>
            <a:r>
              <a:rPr lang="zh-CN" altLang="en-US" sz="2400" b="1" dirty="0">
                <a:solidFill>
                  <a:schemeClr val="tx1"/>
                </a:solidFill>
                <a:latin typeface="Times New Roman" panose="02020603050405020304" pitchFamily="18" charset="0"/>
                <a:ea typeface="宋体" panose="02010600030101010101" pitchFamily="2" charset="-122"/>
              </a:rPr>
              <a:t>；</a:t>
            </a:r>
          </a:p>
          <a:p>
            <a:pPr lvl="1" eaLnBrk="1" hangingPunct="1">
              <a:lnSpc>
                <a:spcPct val="120000"/>
              </a:lnSpc>
              <a:defRPr/>
            </a:pPr>
            <a:r>
              <a:rPr lang="en-US" altLang="zh-CN" sz="24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output</a:t>
            </a:r>
            <a:r>
              <a:rPr lang="en-US" altLang="zh-CN" sz="2400" b="1" dirty="0">
                <a:solidFill>
                  <a:schemeClr val="tx1"/>
                </a:solidFill>
                <a:latin typeface="Times New Roman" panose="02020603050405020304" pitchFamily="18" charset="0"/>
                <a:ea typeface="宋体" panose="02010600030101010101" pitchFamily="2" charset="-122"/>
              </a:rPr>
              <a:t>[7:0]  out</a:t>
            </a:r>
            <a:r>
              <a:rPr lang="zh-CN" altLang="en-US" sz="2400" b="1" dirty="0">
                <a:solidFill>
                  <a:schemeClr val="tx1"/>
                </a:solidFill>
                <a:latin typeface="Times New Roman" panose="02020603050405020304" pitchFamily="18" charset="0"/>
                <a:ea typeface="宋体" panose="02010600030101010101" pitchFamily="2" charset="-122"/>
              </a:rPr>
              <a:t>；</a:t>
            </a:r>
          </a:p>
          <a:p>
            <a:pPr lvl="1" eaLnBrk="1" hangingPunct="1">
              <a:lnSpc>
                <a:spcPct val="120000"/>
              </a:lnSpc>
              <a:defRPr/>
            </a:pPr>
            <a:r>
              <a:rPr lang="en-US" altLang="zh-CN" sz="24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input</a:t>
            </a:r>
            <a:r>
              <a:rPr lang="en-US" altLang="zh-CN" sz="2400" b="1" dirty="0">
                <a:solidFill>
                  <a:srgbClr val="0043A6"/>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rPr>
              <a:t>[7:0]  data </a:t>
            </a:r>
            <a:r>
              <a:rPr lang="zh-CN" altLang="en-US" sz="2400" b="1" dirty="0">
                <a:solidFill>
                  <a:schemeClr val="tx1"/>
                </a:solidFill>
                <a:latin typeface="Times New Roman" panose="02020603050405020304" pitchFamily="18" charset="0"/>
                <a:ea typeface="宋体" panose="02010600030101010101" pitchFamily="2" charset="-122"/>
              </a:rPr>
              <a:t>；</a:t>
            </a:r>
          </a:p>
          <a:p>
            <a:pPr lvl="1" eaLnBrk="1" hangingPunct="1">
              <a:lnSpc>
                <a:spcPct val="120000"/>
              </a:lnSpc>
              <a:defRPr/>
            </a:pPr>
            <a:r>
              <a:rPr lang="en-US" altLang="zh-CN" sz="24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input</a:t>
            </a:r>
            <a:r>
              <a:rPr lang="en-US" altLang="zh-CN" sz="2400" b="1" dirty="0">
                <a:solidFill>
                  <a:schemeClr val="tx1"/>
                </a:solidFill>
                <a:latin typeface="Times New Roman" panose="02020603050405020304" pitchFamily="18" charset="0"/>
                <a:ea typeface="宋体" panose="02010600030101010101" pitchFamily="2" charset="-122"/>
              </a:rPr>
              <a:t>  load </a:t>
            </a:r>
            <a:r>
              <a:rPr lang="zh-CN" altLang="en-US" sz="2400" b="1" dirty="0">
                <a:solidFill>
                  <a:schemeClr val="tx1"/>
                </a:solidFill>
                <a:latin typeface="Times New Roman" panose="02020603050405020304" pitchFamily="18" charset="0"/>
                <a:ea typeface="宋体" panose="02010600030101010101" pitchFamily="2" charset="-122"/>
              </a:rPr>
              <a:t>， </a:t>
            </a:r>
            <a:r>
              <a:rPr lang="en-US" altLang="zh-CN" sz="2400" b="1" dirty="0" err="1">
                <a:solidFill>
                  <a:schemeClr val="tx1"/>
                </a:solidFill>
                <a:latin typeface="Times New Roman" panose="02020603050405020304" pitchFamily="18" charset="0"/>
                <a:ea typeface="宋体" panose="02010600030101010101" pitchFamily="2" charset="-122"/>
              </a:rPr>
              <a:t>clk</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rPr>
              <a:t>reset</a:t>
            </a:r>
            <a:r>
              <a:rPr lang="zh-CN" altLang="en-US" sz="2400" b="1" dirty="0">
                <a:solidFill>
                  <a:schemeClr val="tx1"/>
                </a:solidFill>
                <a:latin typeface="Times New Roman" panose="02020603050405020304" pitchFamily="18" charset="0"/>
                <a:ea typeface="宋体" panose="02010600030101010101" pitchFamily="2" charset="-122"/>
              </a:rPr>
              <a:t>；</a:t>
            </a:r>
          </a:p>
          <a:p>
            <a:pPr lvl="1" eaLnBrk="1" hangingPunct="1">
              <a:lnSpc>
                <a:spcPct val="120000"/>
              </a:lnSpc>
              <a:defRPr/>
            </a:pPr>
            <a:r>
              <a:rPr lang="en-US" altLang="zh-CN" sz="2400" b="1" dirty="0" err="1">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reg</a:t>
            </a:r>
            <a:r>
              <a:rPr lang="en-US" altLang="zh-CN" sz="2400" b="1" dirty="0">
                <a:solidFill>
                  <a:srgbClr val="0043A6"/>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rPr>
              <a:t>[7:0] out</a:t>
            </a:r>
            <a:r>
              <a:rPr lang="zh-CN" altLang="en-US" sz="2400" b="1" dirty="0">
                <a:solidFill>
                  <a:schemeClr val="tx1"/>
                </a:solidFill>
                <a:latin typeface="Times New Roman" panose="02020603050405020304" pitchFamily="18" charset="0"/>
                <a:ea typeface="宋体" panose="02010600030101010101" pitchFamily="2" charset="-122"/>
              </a:rPr>
              <a:t>；</a:t>
            </a:r>
          </a:p>
          <a:p>
            <a:pPr lvl="1" eaLnBrk="1" hangingPunct="1">
              <a:lnSpc>
                <a:spcPct val="120000"/>
              </a:lnSpc>
              <a:defRPr/>
            </a:pPr>
            <a:r>
              <a:rPr lang="en-US" altLang="zh-CN" sz="2400" b="1" dirty="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always</a:t>
            </a:r>
            <a:r>
              <a:rPr lang="en-US" altLang="zh-CN" sz="2400" b="1" dirty="0">
                <a:solidFill>
                  <a:srgbClr val="FF0000"/>
                </a:solidFill>
                <a:latin typeface="Times New Roman" panose="02020603050405020304" pitchFamily="18" charset="0"/>
                <a:ea typeface="宋体" panose="02010600030101010101" pitchFamily="2" charset="-122"/>
              </a:rPr>
              <a:t> @ (</a:t>
            </a:r>
            <a:r>
              <a:rPr lang="en-US" altLang="zh-CN" sz="2400" b="1" dirty="0" err="1">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posedge</a:t>
            </a:r>
            <a:r>
              <a:rPr lang="en-US" altLang="zh-CN" sz="2400" b="1" dirty="0">
                <a:solidFill>
                  <a:srgbClr val="FF0000"/>
                </a:solidFill>
                <a:latin typeface="Times New Roman" panose="02020603050405020304" pitchFamily="18" charset="0"/>
                <a:ea typeface="宋体" panose="02010600030101010101" pitchFamily="2" charset="-122"/>
              </a:rPr>
              <a:t>  </a:t>
            </a:r>
            <a:r>
              <a:rPr lang="en-US" altLang="zh-CN" sz="2400" b="1" dirty="0" err="1">
                <a:solidFill>
                  <a:srgbClr val="FF0000"/>
                </a:solidFill>
                <a:latin typeface="Times New Roman" panose="02020603050405020304" pitchFamily="18" charset="0"/>
                <a:ea typeface="宋体" panose="02010600030101010101" pitchFamily="2" charset="-122"/>
              </a:rPr>
              <a:t>clk</a:t>
            </a:r>
            <a:r>
              <a:rPr lang="en-US" altLang="zh-CN" sz="2400" b="1" dirty="0">
                <a:solidFill>
                  <a:srgbClr val="FF0000"/>
                </a:solidFill>
                <a:latin typeface="Times New Roman" panose="02020603050405020304" pitchFamily="18" charset="0"/>
                <a:ea typeface="宋体" panose="02010600030101010101" pitchFamily="2" charset="-122"/>
              </a:rPr>
              <a:t>)    //</a:t>
            </a:r>
            <a:r>
              <a:rPr lang="en-US" altLang="zh-CN" sz="2400" b="1" dirty="0" err="1">
                <a:solidFill>
                  <a:srgbClr val="FF0000"/>
                </a:solidFill>
                <a:latin typeface="Times New Roman" panose="02020603050405020304" pitchFamily="18" charset="0"/>
                <a:ea typeface="宋体" panose="02010600030101010101" pitchFamily="2" charset="-122"/>
              </a:rPr>
              <a:t>clk</a:t>
            </a:r>
            <a:r>
              <a:rPr lang="zh-CN" altLang="en-US" sz="2400" b="1" dirty="0">
                <a:solidFill>
                  <a:srgbClr val="FF0000"/>
                </a:solidFill>
                <a:latin typeface="Times New Roman" panose="02020603050405020304" pitchFamily="18" charset="0"/>
                <a:ea typeface="宋体" panose="02010600030101010101" pitchFamily="2" charset="-122"/>
              </a:rPr>
              <a:t>上升沿触发</a:t>
            </a:r>
          </a:p>
          <a:p>
            <a:pPr lvl="1" eaLnBrk="1" hangingPunct="1">
              <a:lnSpc>
                <a:spcPct val="120000"/>
              </a:lnSpc>
              <a:defRPr/>
            </a:pPr>
            <a:r>
              <a:rPr lang="zh-CN" altLang="en-US" sz="2400" b="1" dirty="0">
                <a:solidFill>
                  <a:srgbClr val="FF0000"/>
                </a:solidFill>
                <a:latin typeface="Times New Roman" panose="02020603050405020304" pitchFamily="18" charset="0"/>
                <a:ea typeface="宋体" panose="02010600030101010101" pitchFamily="2" charset="-122"/>
              </a:rPr>
              <a:t>	</a:t>
            </a:r>
            <a:r>
              <a:rPr lang="en-US" altLang="zh-CN" sz="2400" b="1" dirty="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begin</a:t>
            </a:r>
          </a:p>
        </p:txBody>
      </p:sp>
      <p:sp>
        <p:nvSpPr>
          <p:cNvPr id="5" name="Rectangle 2"/>
          <p:cNvSpPr txBox="1">
            <a:spLocks noChangeArrowheads="1"/>
          </p:cNvSpPr>
          <p:nvPr/>
        </p:nvSpPr>
        <p:spPr bwMode="auto">
          <a:xfrm>
            <a:off x="127992" y="193204"/>
            <a:ext cx="777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4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9pPr>
          </a:lstStyle>
          <a:p>
            <a:pPr>
              <a:spcBef>
                <a:spcPct val="50000"/>
              </a:spcBef>
              <a:buFont typeface="Wingdings" pitchFamily="2" charset="2"/>
              <a:buNone/>
            </a:pPr>
            <a:r>
              <a:rPr kumimoji="0" lang="en-US" altLang="zh-CN" sz="3200" b="1" kern="0" dirty="0">
                <a:solidFill>
                  <a:srgbClr val="990000"/>
                </a:solidFill>
              </a:rPr>
              <a:t>4.2.2. always</a:t>
            </a:r>
            <a:r>
              <a:rPr kumimoji="0" lang="zh-CN" altLang="en-US" sz="3200" b="1" kern="0" dirty="0">
                <a:solidFill>
                  <a:srgbClr val="990000"/>
                </a:solidFill>
              </a:rPr>
              <a:t>语句</a:t>
            </a:r>
            <a:endParaRPr kumimoji="0" lang="zh-CN" altLang="en-US" sz="3200" kern="0" dirty="0">
              <a:solidFill>
                <a:srgbClr val="990000"/>
              </a:solidFill>
            </a:endParaRPr>
          </a:p>
        </p:txBody>
      </p:sp>
      <p:sp>
        <p:nvSpPr>
          <p:cNvPr id="2" name="灯片编号占位符 1"/>
          <p:cNvSpPr>
            <a:spLocks noGrp="1"/>
          </p:cNvSpPr>
          <p:nvPr>
            <p:ph type="sldNum" sz="quarter" idx="10"/>
          </p:nvPr>
        </p:nvSpPr>
        <p:spPr/>
        <p:txBody>
          <a:bodyPr/>
          <a:lstStyle/>
          <a:p>
            <a:pPr>
              <a:defRPr/>
            </a:pPr>
            <a:fld id="{B938EA18-9DD8-45FB-BC7C-EE834E42B6BC}" type="slidenum">
              <a:rPr lang="en-US" altLang="zh-CN" smtClean="0"/>
              <a:pPr>
                <a:defRPr/>
              </a:pPr>
              <a:t>22</a:t>
            </a:fld>
            <a:endParaRPr lang="en-US" altLang="zh-CN"/>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0" y="997479"/>
            <a:ext cx="8763000" cy="240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eaLnBrk="1" hangingPunct="1">
              <a:lnSpc>
                <a:spcPct val="80000"/>
              </a:lnSpc>
              <a:spcBef>
                <a:spcPct val="50000"/>
              </a:spcBef>
              <a:defRPr/>
            </a:pPr>
            <a:r>
              <a:rPr lang="zh-CN" altLang="en-US" sz="3200" b="1" dirty="0">
                <a:solidFill>
                  <a:schemeClr val="tx1"/>
                </a:solidFill>
                <a:latin typeface="Times New Roman" panose="02020603050405020304" pitchFamily="18" charset="0"/>
                <a:ea typeface="宋体" panose="02010600030101010101" pitchFamily="2" charset="-122"/>
              </a:rPr>
              <a:t>   </a:t>
            </a:r>
            <a:r>
              <a:rPr lang="en-US" altLang="zh-CN" sz="24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if </a:t>
            </a:r>
            <a:r>
              <a:rPr lang="en-US" altLang="zh-CN" sz="2400" b="1" dirty="0">
                <a:solidFill>
                  <a:schemeClr val="tx1"/>
                </a:solidFill>
                <a:latin typeface="Times New Roman" panose="02020603050405020304" pitchFamily="18" charset="0"/>
                <a:ea typeface="宋体" panose="02010600030101010101" pitchFamily="2" charset="-122"/>
              </a:rPr>
              <a:t> (!reset)	  out=8'h00 </a:t>
            </a: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a:t>
            </a:r>
            <a:r>
              <a:rPr lang="zh-CN" altLang="en-US" sz="2400" b="1" dirty="0">
                <a:solidFill>
                  <a:schemeClr val="tx1"/>
                </a:solidFill>
                <a:latin typeface="Times New Roman" panose="02020603050405020304" pitchFamily="18" charset="0"/>
                <a:ea typeface="宋体" panose="02010600030101010101" pitchFamily="2" charset="-122"/>
              </a:rPr>
              <a:t>同步清零，低有效</a:t>
            </a:r>
          </a:p>
          <a:p>
            <a:pPr lvl="2" eaLnBrk="1" hangingPunct="1">
              <a:lnSpc>
                <a:spcPct val="80000"/>
              </a:lnSpc>
              <a:spcBef>
                <a:spcPct val="50000"/>
              </a:spcBef>
              <a:defRPr/>
            </a:pPr>
            <a:r>
              <a:rPr lang="zh-CN" altLang="en-US"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else  if</a:t>
            </a:r>
            <a:r>
              <a:rPr lang="en-US" altLang="zh-CN" sz="2400" b="1" dirty="0">
                <a:solidFill>
                  <a:schemeClr val="tx1"/>
                </a:solidFill>
                <a:latin typeface="Times New Roman" panose="02020603050405020304" pitchFamily="18" charset="0"/>
                <a:ea typeface="宋体" panose="02010600030101010101" pitchFamily="2" charset="-122"/>
              </a:rPr>
              <a:t> (load)	out=data </a:t>
            </a: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a:t>
            </a:r>
            <a:r>
              <a:rPr lang="zh-CN" altLang="en-US" sz="2400" b="1" dirty="0">
                <a:solidFill>
                  <a:schemeClr val="tx1"/>
                </a:solidFill>
                <a:latin typeface="Times New Roman" panose="02020603050405020304" pitchFamily="18" charset="0"/>
                <a:ea typeface="宋体" panose="02010600030101010101" pitchFamily="2" charset="-122"/>
              </a:rPr>
              <a:t>同步预置</a:t>
            </a:r>
          </a:p>
          <a:p>
            <a:pPr lvl="2" eaLnBrk="1" hangingPunct="1">
              <a:lnSpc>
                <a:spcPct val="80000"/>
              </a:lnSpc>
              <a:spcBef>
                <a:spcPct val="50000"/>
              </a:spcBef>
              <a:defRPr/>
            </a:pPr>
            <a:r>
              <a:rPr lang="zh-CN" altLang="en-US"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else</a:t>
            </a:r>
            <a:r>
              <a:rPr lang="en-US" altLang="zh-CN" sz="2400" b="1" dirty="0">
                <a:solidFill>
                  <a:schemeClr val="tx1"/>
                </a:solidFill>
                <a:latin typeface="Times New Roman" panose="02020603050405020304" pitchFamily="18" charset="0"/>
                <a:ea typeface="宋体" panose="02010600030101010101" pitchFamily="2" charset="-122"/>
              </a:rPr>
              <a:t>    		out=out+1 </a:t>
            </a: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a:t>
            </a:r>
            <a:r>
              <a:rPr lang="zh-CN" altLang="en-US" sz="2400" b="1" dirty="0">
                <a:solidFill>
                  <a:schemeClr val="tx1"/>
                </a:solidFill>
                <a:latin typeface="Times New Roman" panose="02020603050405020304" pitchFamily="18" charset="0"/>
                <a:ea typeface="宋体" panose="02010600030101010101" pitchFamily="2" charset="-122"/>
              </a:rPr>
              <a:t>记数</a:t>
            </a:r>
          </a:p>
          <a:p>
            <a:pPr eaLnBrk="1" hangingPunct="1">
              <a:lnSpc>
                <a:spcPct val="80000"/>
              </a:lnSpc>
              <a:spcBef>
                <a:spcPct val="50000"/>
              </a:spcBef>
              <a:defRPr/>
            </a:pPr>
            <a:r>
              <a:rPr lang="zh-CN" altLang="en-US"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end</a:t>
            </a:r>
          </a:p>
          <a:p>
            <a:pPr eaLnBrk="1" hangingPunct="1">
              <a:lnSpc>
                <a:spcPct val="80000"/>
              </a:lnSpc>
              <a:spcBef>
                <a:spcPct val="50000"/>
              </a:spcBef>
              <a:defRPr/>
            </a:pPr>
            <a:r>
              <a:rPr lang="en-US" altLang="zh-CN" sz="2400" b="1" dirty="0" err="1">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endmodule</a:t>
            </a:r>
            <a:endParaRPr lang="en-US" altLang="zh-CN" sz="24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95235" name="Text Box 3"/>
          <p:cNvSpPr txBox="1">
            <a:spLocks noChangeArrowheads="1"/>
          </p:cNvSpPr>
          <p:nvPr/>
        </p:nvSpPr>
        <p:spPr bwMode="auto">
          <a:xfrm>
            <a:off x="273424" y="3721596"/>
            <a:ext cx="8458200" cy="134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80000"/>
              </a:lnSpc>
              <a:spcBef>
                <a:spcPct val="50000"/>
              </a:spcBef>
              <a:defRPr/>
            </a:pPr>
            <a:r>
              <a:rPr lang="zh-CN" altLang="en-US" sz="2400" b="1" dirty="0">
                <a:solidFill>
                  <a:schemeClr val="tx1"/>
                </a:solidFill>
                <a:latin typeface="Times New Roman" panose="02020603050405020304" pitchFamily="18" charset="0"/>
                <a:ea typeface="宋体" panose="02010600030101010101" pitchFamily="2" charset="-122"/>
              </a:rPr>
              <a:t>例</a:t>
            </a:r>
            <a:r>
              <a:rPr lang="en-US" altLang="zh-CN" sz="2400" b="1" dirty="0">
                <a:solidFill>
                  <a:schemeClr val="tx1"/>
                </a:solidFill>
                <a:latin typeface="Times New Roman" panose="02020603050405020304" pitchFamily="18" charset="0"/>
                <a:ea typeface="宋体" panose="02010600030101010101" pitchFamily="2" charset="-122"/>
              </a:rPr>
              <a:t>2</a:t>
            </a:r>
            <a:r>
              <a:rPr lang="zh-CN" altLang="en-US" sz="2400" b="1" dirty="0">
                <a:solidFill>
                  <a:schemeClr val="tx1"/>
                </a:solidFill>
                <a:latin typeface="Times New Roman" panose="02020603050405020304" pitchFamily="18" charset="0"/>
                <a:ea typeface="宋体" panose="02010600030101010101" pitchFamily="2" charset="-122"/>
              </a:rPr>
              <a:t>：时钟信号为</a:t>
            </a:r>
            <a:r>
              <a:rPr lang="en-US" altLang="zh-CN" sz="2400" b="1" dirty="0" err="1">
                <a:solidFill>
                  <a:schemeClr val="tx1"/>
                </a:solidFill>
                <a:latin typeface="Times New Roman" panose="02020603050405020304" pitchFamily="18" charset="0"/>
                <a:ea typeface="宋体" panose="02010600030101010101" pitchFamily="2" charset="-122"/>
              </a:rPr>
              <a:t>clk</a:t>
            </a: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clear</a:t>
            </a:r>
            <a:r>
              <a:rPr lang="zh-CN" altLang="en-US" sz="2400" b="1" dirty="0">
                <a:solidFill>
                  <a:schemeClr val="tx1"/>
                </a:solidFill>
                <a:latin typeface="Times New Roman" panose="02020603050405020304" pitchFamily="18" charset="0"/>
                <a:ea typeface="宋体" panose="02010600030101010101" pitchFamily="2" charset="-122"/>
              </a:rPr>
              <a:t>为异步清零信号</a:t>
            </a:r>
          </a:p>
          <a:p>
            <a:pPr eaLnBrk="1" hangingPunct="1">
              <a:lnSpc>
                <a:spcPct val="80000"/>
              </a:lnSpc>
              <a:spcBef>
                <a:spcPct val="50000"/>
              </a:spcBef>
              <a:defRPr/>
            </a:pPr>
            <a:r>
              <a:rPr lang="en-US" altLang="zh-CN" sz="24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always </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err="1">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posedge</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err="1">
                <a:solidFill>
                  <a:schemeClr val="tx1"/>
                </a:solidFill>
                <a:latin typeface="Times New Roman" panose="02020603050405020304" pitchFamily="18" charset="0"/>
                <a:ea typeface="宋体" panose="02010600030101010101" pitchFamily="2" charset="-122"/>
              </a:rPr>
              <a:t>clk</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or  </a:t>
            </a:r>
            <a:r>
              <a:rPr lang="en-US" altLang="zh-CN" sz="2400" b="1" dirty="0" err="1">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posedge</a:t>
            </a:r>
            <a:r>
              <a:rPr lang="en-US" altLang="zh-CN" sz="2400" b="1" dirty="0">
                <a:solidFill>
                  <a:schemeClr val="tx1"/>
                </a:solidFill>
                <a:latin typeface="Times New Roman" panose="02020603050405020304" pitchFamily="18" charset="0"/>
                <a:ea typeface="宋体" panose="02010600030101010101" pitchFamily="2" charset="-122"/>
              </a:rPr>
              <a:t>  clear)</a:t>
            </a:r>
          </a:p>
          <a:p>
            <a:pPr eaLnBrk="1" hangingPunct="1">
              <a:lnSpc>
                <a:spcPct val="80000"/>
              </a:lnSpc>
              <a:spcBef>
                <a:spcPct val="50000"/>
              </a:spcBef>
              <a:defRPr/>
            </a:pPr>
            <a:r>
              <a:rPr lang="en-US" altLang="zh-CN" sz="24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always</a:t>
            </a:r>
            <a:r>
              <a:rPr lang="en-US" altLang="zh-CN" sz="2400" b="1" dirty="0">
                <a:solidFill>
                  <a:srgbClr val="0043A6"/>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err="1">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posedge</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err="1">
                <a:solidFill>
                  <a:schemeClr val="tx1"/>
                </a:solidFill>
                <a:latin typeface="Times New Roman" panose="02020603050405020304" pitchFamily="18" charset="0"/>
                <a:ea typeface="宋体" panose="02010600030101010101" pitchFamily="2" charset="-122"/>
              </a:rPr>
              <a:t>clk</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or  </a:t>
            </a:r>
            <a:r>
              <a:rPr lang="en-US" altLang="zh-CN" sz="2400" b="1" dirty="0" err="1">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negedge</a:t>
            </a:r>
            <a:r>
              <a:rPr lang="en-US" altLang="zh-CN" sz="2400" b="1" dirty="0">
                <a:solidFill>
                  <a:schemeClr val="tx1"/>
                </a:solidFill>
                <a:latin typeface="Times New Roman" panose="02020603050405020304" pitchFamily="18" charset="0"/>
                <a:ea typeface="宋体" panose="02010600030101010101" pitchFamily="2" charset="-122"/>
              </a:rPr>
              <a:t>  clear)</a:t>
            </a:r>
          </a:p>
        </p:txBody>
      </p:sp>
      <p:sp>
        <p:nvSpPr>
          <p:cNvPr id="4" name="Rectangle 2"/>
          <p:cNvSpPr txBox="1">
            <a:spLocks noChangeArrowheads="1"/>
          </p:cNvSpPr>
          <p:nvPr/>
        </p:nvSpPr>
        <p:spPr bwMode="auto">
          <a:xfrm>
            <a:off x="127992" y="193204"/>
            <a:ext cx="777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4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9pPr>
          </a:lstStyle>
          <a:p>
            <a:pPr>
              <a:spcBef>
                <a:spcPct val="50000"/>
              </a:spcBef>
              <a:buFont typeface="Wingdings" pitchFamily="2" charset="2"/>
              <a:buNone/>
            </a:pPr>
            <a:r>
              <a:rPr kumimoji="0" lang="en-US" altLang="zh-CN" sz="3200" b="1" kern="0" dirty="0">
                <a:solidFill>
                  <a:srgbClr val="990000"/>
                </a:solidFill>
              </a:rPr>
              <a:t>4.2.2. always</a:t>
            </a:r>
            <a:r>
              <a:rPr kumimoji="0" lang="zh-CN" altLang="en-US" sz="3200" b="1" kern="0" dirty="0">
                <a:solidFill>
                  <a:srgbClr val="990000"/>
                </a:solidFill>
              </a:rPr>
              <a:t>语句</a:t>
            </a:r>
            <a:endParaRPr kumimoji="0" lang="zh-CN" altLang="en-US" sz="3200" kern="0" dirty="0">
              <a:solidFill>
                <a:srgbClr val="990000"/>
              </a:solidFill>
            </a:endParaRPr>
          </a:p>
        </p:txBody>
      </p:sp>
      <p:sp>
        <p:nvSpPr>
          <p:cNvPr id="2" name="灯片编号占位符 1"/>
          <p:cNvSpPr>
            <a:spLocks noGrp="1"/>
          </p:cNvSpPr>
          <p:nvPr>
            <p:ph type="sldNum" sz="quarter" idx="10"/>
          </p:nvPr>
        </p:nvSpPr>
        <p:spPr/>
        <p:txBody>
          <a:bodyPr/>
          <a:lstStyle/>
          <a:p>
            <a:pPr>
              <a:defRPr/>
            </a:pPr>
            <a:fld id="{B938EA18-9DD8-45FB-BC7C-EE834E42B6BC}" type="slidenum">
              <a:rPr lang="en-US" altLang="zh-CN" smtClean="0"/>
              <a:pPr>
                <a:defRPr/>
              </a:pPr>
              <a:t>23</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235"/>
                                        </p:tgtEl>
                                        <p:attrNameLst>
                                          <p:attrName>style.visibility</p:attrName>
                                        </p:attrNameLst>
                                      </p:cBhvr>
                                      <p:to>
                                        <p:strVal val="visible"/>
                                      </p:to>
                                    </p:set>
                                    <p:anim calcmode="lin" valueType="num">
                                      <p:cBhvr additive="base">
                                        <p:cTn id="7" dur="500" fill="hold"/>
                                        <p:tgtEl>
                                          <p:spTgt spid="95235"/>
                                        </p:tgtEl>
                                        <p:attrNameLst>
                                          <p:attrName>ppt_x</p:attrName>
                                        </p:attrNameLst>
                                      </p:cBhvr>
                                      <p:tavLst>
                                        <p:tav tm="0">
                                          <p:val>
                                            <p:strVal val="#ppt_x"/>
                                          </p:val>
                                        </p:tav>
                                        <p:tav tm="100000">
                                          <p:val>
                                            <p:strVal val="#ppt_x"/>
                                          </p:val>
                                        </p:tav>
                                      </p:tavLst>
                                    </p:anim>
                                    <p:anim calcmode="lin" valueType="num">
                                      <p:cBhvr additive="base">
                                        <p:cTn id="8" dur="500" fill="hold"/>
                                        <p:tgtEl>
                                          <p:spTgt spid="952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366997" y="1003056"/>
            <a:ext cx="8229600" cy="3666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defRPr/>
            </a:pPr>
            <a:r>
              <a:rPr lang="zh-CN" altLang="en-US" sz="2800" b="1" dirty="0">
                <a:solidFill>
                  <a:schemeClr val="tx1"/>
                </a:solidFill>
                <a:latin typeface="Times New Roman" panose="02020603050405020304" pitchFamily="18" charset="0"/>
                <a:ea typeface="宋体" panose="02010600030101010101" pitchFamily="2" charset="-122"/>
              </a:rPr>
              <a:t>错误的描述</a:t>
            </a:r>
            <a:r>
              <a:rPr lang="en-US" altLang="zh-CN" sz="2800" b="1" dirty="0">
                <a:solidFill>
                  <a:schemeClr val="tx1"/>
                </a:solidFill>
                <a:latin typeface="Times New Roman" panose="02020603050405020304" pitchFamily="18" charset="0"/>
                <a:ea typeface="宋体" panose="02010600030101010101" pitchFamily="2" charset="-122"/>
              </a:rPr>
              <a:t>:</a:t>
            </a:r>
          </a:p>
          <a:p>
            <a:pPr eaLnBrk="1" hangingPunct="1">
              <a:lnSpc>
                <a:spcPct val="120000"/>
              </a:lnSpc>
              <a:defRPr/>
            </a:pPr>
            <a:r>
              <a:rPr lang="en-US" altLang="zh-CN" sz="28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always</a:t>
            </a:r>
            <a:r>
              <a:rPr lang="en-US" altLang="zh-CN" sz="2800" b="1" dirty="0">
                <a:solidFill>
                  <a:srgbClr val="0043A6"/>
                </a:solidFill>
                <a:latin typeface="Times New Roman" panose="02020603050405020304" pitchFamily="18" charset="0"/>
                <a:ea typeface="宋体" panose="02010600030101010101" pitchFamily="2" charset="-122"/>
              </a:rPr>
              <a:t> </a:t>
            </a:r>
            <a:r>
              <a:rPr lang="en-US" altLang="zh-CN" sz="2800" b="1" dirty="0">
                <a:solidFill>
                  <a:schemeClr val="tx1"/>
                </a:solidFill>
                <a:latin typeface="Times New Roman" panose="02020603050405020304" pitchFamily="18" charset="0"/>
                <a:ea typeface="宋体" panose="02010600030101010101" pitchFamily="2" charset="-122"/>
              </a:rPr>
              <a:t>@ (</a:t>
            </a:r>
            <a:r>
              <a:rPr lang="en-US" altLang="zh-CN" sz="2800" b="1" dirty="0" err="1">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posedge</a:t>
            </a:r>
            <a:r>
              <a:rPr lang="en-US" altLang="zh-CN" sz="2800" b="1" dirty="0">
                <a:solidFill>
                  <a:schemeClr val="tx1"/>
                </a:solidFill>
                <a:latin typeface="Times New Roman" panose="02020603050405020304" pitchFamily="18" charset="0"/>
                <a:ea typeface="宋体" panose="02010600030101010101" pitchFamily="2" charset="-122"/>
              </a:rPr>
              <a:t>  </a:t>
            </a:r>
            <a:r>
              <a:rPr lang="en-US" altLang="zh-CN" sz="2800" b="1" dirty="0" err="1">
                <a:solidFill>
                  <a:schemeClr val="tx1"/>
                </a:solidFill>
                <a:latin typeface="Times New Roman" panose="02020603050405020304" pitchFamily="18" charset="0"/>
                <a:ea typeface="宋体" panose="02010600030101010101" pitchFamily="2" charset="-122"/>
              </a:rPr>
              <a:t>clk</a:t>
            </a:r>
            <a:r>
              <a:rPr lang="en-US" altLang="zh-CN" sz="2800" b="1" dirty="0">
                <a:solidFill>
                  <a:schemeClr val="tx1"/>
                </a:solidFill>
                <a:latin typeface="Times New Roman" panose="02020603050405020304" pitchFamily="18" charset="0"/>
                <a:ea typeface="宋体" panose="02010600030101010101" pitchFamily="2" charset="-122"/>
              </a:rPr>
              <a:t>  </a:t>
            </a:r>
            <a:r>
              <a:rPr lang="en-US" altLang="zh-CN" sz="28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or  </a:t>
            </a:r>
            <a:r>
              <a:rPr lang="en-US" altLang="zh-CN" sz="2800" b="1" dirty="0" err="1">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negedge</a:t>
            </a:r>
            <a:r>
              <a:rPr lang="en-US" altLang="zh-CN" sz="2800" b="1" dirty="0">
                <a:solidFill>
                  <a:schemeClr val="tx1"/>
                </a:solidFill>
                <a:latin typeface="Times New Roman" panose="02020603050405020304" pitchFamily="18" charset="0"/>
                <a:ea typeface="宋体" panose="02010600030101010101" pitchFamily="2" charset="-122"/>
              </a:rPr>
              <a:t>  clear)</a:t>
            </a:r>
          </a:p>
          <a:p>
            <a:pPr eaLnBrk="1" hangingPunct="1">
              <a:lnSpc>
                <a:spcPct val="120000"/>
              </a:lnSpc>
              <a:defRPr/>
            </a:pPr>
            <a:r>
              <a:rPr lang="en-US" altLang="zh-CN" sz="2800" b="1" dirty="0">
                <a:solidFill>
                  <a:schemeClr val="tx1"/>
                </a:solidFill>
                <a:latin typeface="Times New Roman" panose="02020603050405020304" pitchFamily="18" charset="0"/>
                <a:ea typeface="宋体" panose="02010600030101010101" pitchFamily="2" charset="-122"/>
              </a:rPr>
              <a:t>      </a:t>
            </a:r>
            <a:r>
              <a:rPr lang="en-US" altLang="zh-CN" sz="28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begin</a:t>
            </a:r>
          </a:p>
          <a:p>
            <a:pPr eaLnBrk="1" hangingPunct="1">
              <a:lnSpc>
                <a:spcPct val="120000"/>
              </a:lnSpc>
              <a:defRPr/>
            </a:pPr>
            <a:r>
              <a:rPr lang="en-US" altLang="zh-CN" sz="2800" b="1" dirty="0">
                <a:solidFill>
                  <a:srgbClr val="0043A6"/>
                </a:solidFill>
                <a:latin typeface="Times New Roman" panose="02020603050405020304" pitchFamily="18" charset="0"/>
                <a:ea typeface="宋体" panose="02010600030101010101" pitchFamily="2" charset="-122"/>
              </a:rPr>
              <a:t>	 </a:t>
            </a:r>
            <a:r>
              <a:rPr lang="en-US" altLang="zh-CN" sz="28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if </a:t>
            </a:r>
            <a:r>
              <a:rPr lang="en-US" altLang="zh-CN" sz="2800" b="1" dirty="0">
                <a:solidFill>
                  <a:schemeClr val="tx1"/>
                </a:solidFill>
                <a:latin typeface="Times New Roman" panose="02020603050405020304" pitchFamily="18" charset="0"/>
                <a:ea typeface="宋体" panose="02010600030101010101" pitchFamily="2" charset="-122"/>
              </a:rPr>
              <a:t> (clear)			</a:t>
            </a:r>
            <a:endParaRPr lang="en-US" altLang="zh-CN" sz="2800" b="1" dirty="0">
              <a:solidFill>
                <a:srgbClr val="0043A6"/>
              </a:solidFill>
              <a:latin typeface="Times New Roman" panose="02020603050405020304" pitchFamily="18" charset="0"/>
              <a:ea typeface="宋体" panose="02010600030101010101" pitchFamily="2" charset="-122"/>
            </a:endParaRPr>
          </a:p>
          <a:p>
            <a:pPr eaLnBrk="1" hangingPunct="1">
              <a:lnSpc>
                <a:spcPct val="120000"/>
              </a:lnSpc>
              <a:defRPr/>
            </a:pPr>
            <a:r>
              <a:rPr lang="en-US" altLang="zh-CN" sz="2800" b="1" dirty="0">
                <a:solidFill>
                  <a:srgbClr val="0043A6"/>
                </a:solidFill>
                <a:latin typeface="Times New Roman" panose="02020603050405020304" pitchFamily="18" charset="0"/>
                <a:ea typeface="宋体" panose="02010600030101010101" pitchFamily="2" charset="-122"/>
              </a:rPr>
              <a:t>		</a:t>
            </a:r>
            <a:r>
              <a:rPr lang="en-US" altLang="zh-CN" sz="2800" b="1" dirty="0">
                <a:solidFill>
                  <a:schemeClr val="tx1"/>
                </a:solidFill>
                <a:latin typeface="Times New Roman" panose="02020603050405020304" pitchFamily="18" charset="0"/>
                <a:ea typeface="宋体" panose="02010600030101010101" pitchFamily="2" charset="-122"/>
              </a:rPr>
              <a:t>out=0;</a:t>
            </a:r>
          </a:p>
          <a:p>
            <a:pPr eaLnBrk="1" hangingPunct="1">
              <a:lnSpc>
                <a:spcPct val="120000"/>
              </a:lnSpc>
              <a:defRPr/>
            </a:pPr>
            <a:r>
              <a:rPr lang="en-US" altLang="zh-CN" sz="2800" b="1" dirty="0">
                <a:solidFill>
                  <a:srgbClr val="0043A6"/>
                </a:solidFill>
                <a:latin typeface="Times New Roman" panose="02020603050405020304" pitchFamily="18" charset="0"/>
                <a:ea typeface="宋体" panose="02010600030101010101" pitchFamily="2" charset="-122"/>
              </a:rPr>
              <a:t>	</a:t>
            </a:r>
            <a:r>
              <a:rPr lang="en-US" altLang="zh-CN" sz="28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else</a:t>
            </a:r>
            <a:r>
              <a:rPr lang="en-US" altLang="zh-CN" sz="2800" b="1" dirty="0">
                <a:solidFill>
                  <a:srgbClr val="0043A6"/>
                </a:solidFill>
                <a:latin typeface="Times New Roman" panose="02020603050405020304" pitchFamily="18" charset="0"/>
                <a:ea typeface="宋体" panose="02010600030101010101" pitchFamily="2" charset="-122"/>
              </a:rPr>
              <a:t>	 </a:t>
            </a:r>
            <a:r>
              <a:rPr lang="en-US" altLang="zh-CN" sz="2800" b="1" dirty="0">
                <a:solidFill>
                  <a:schemeClr val="tx1"/>
                </a:solidFill>
                <a:latin typeface="Times New Roman" panose="02020603050405020304" pitchFamily="18" charset="0"/>
                <a:ea typeface="宋体" panose="02010600030101010101" pitchFamily="2" charset="-122"/>
              </a:rPr>
              <a:t>out=in;</a:t>
            </a:r>
          </a:p>
          <a:p>
            <a:pPr eaLnBrk="1" hangingPunct="1">
              <a:lnSpc>
                <a:spcPct val="120000"/>
              </a:lnSpc>
              <a:defRPr/>
            </a:pPr>
            <a:r>
              <a:rPr lang="en-US" altLang="zh-CN" sz="2800" b="1" dirty="0">
                <a:solidFill>
                  <a:srgbClr val="0043A6"/>
                </a:solidFill>
                <a:latin typeface="Times New Roman" panose="02020603050405020304" pitchFamily="18" charset="0"/>
                <a:ea typeface="宋体" panose="02010600030101010101" pitchFamily="2" charset="-122"/>
              </a:rPr>
              <a:t>      </a:t>
            </a:r>
            <a:r>
              <a:rPr lang="en-US" altLang="zh-CN" sz="28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end</a:t>
            </a:r>
            <a:r>
              <a:rPr lang="en-US" altLang="zh-CN" sz="2800" b="1" dirty="0">
                <a:solidFill>
                  <a:srgbClr val="0043A6"/>
                </a:solidFill>
                <a:latin typeface="Times New Roman" panose="02020603050405020304" pitchFamily="18" charset="0"/>
                <a:ea typeface="宋体" panose="02010600030101010101" pitchFamily="2" charset="-122"/>
              </a:rPr>
              <a:t>	</a:t>
            </a:r>
          </a:p>
        </p:txBody>
      </p:sp>
      <p:sp>
        <p:nvSpPr>
          <p:cNvPr id="96259" name="Rectangle 3"/>
          <p:cNvSpPr>
            <a:spLocks noChangeArrowheads="1"/>
          </p:cNvSpPr>
          <p:nvPr/>
        </p:nvSpPr>
        <p:spPr bwMode="auto">
          <a:xfrm>
            <a:off x="3619498" y="2574768"/>
            <a:ext cx="29803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0"/>
              </a:spcBef>
              <a:buClrTx/>
              <a:buFontTx/>
              <a:buNone/>
            </a:pPr>
            <a:r>
              <a:rPr lang="en-US" altLang="zh-CN" b="1" dirty="0">
                <a:solidFill>
                  <a:srgbClr val="FF0000"/>
                </a:solidFill>
                <a:latin typeface="Times New Roman" pitchFamily="18" charset="0"/>
                <a:ea typeface="宋体" pitchFamily="2" charset="-122"/>
              </a:rPr>
              <a:t>//</a:t>
            </a:r>
            <a:r>
              <a:rPr lang="zh-CN" altLang="en-US" b="1" dirty="0">
                <a:solidFill>
                  <a:srgbClr val="FF0000"/>
                </a:solidFill>
                <a:latin typeface="Times New Roman" pitchFamily="18" charset="0"/>
                <a:ea typeface="宋体" pitchFamily="2" charset="-122"/>
              </a:rPr>
              <a:t>应改为</a:t>
            </a:r>
            <a:r>
              <a:rPr lang="en-US" altLang="zh-CN" b="1" dirty="0">
                <a:solidFill>
                  <a:srgbClr val="FF0000"/>
                </a:solidFill>
                <a:latin typeface="Times New Roman" pitchFamily="18" charset="0"/>
                <a:ea typeface="宋体" pitchFamily="2" charset="-122"/>
              </a:rPr>
              <a:t>if  (!clear)</a:t>
            </a:r>
          </a:p>
        </p:txBody>
      </p:sp>
      <p:sp>
        <p:nvSpPr>
          <p:cNvPr id="4" name="Rectangle 2"/>
          <p:cNvSpPr txBox="1">
            <a:spLocks noChangeArrowheads="1"/>
          </p:cNvSpPr>
          <p:nvPr/>
        </p:nvSpPr>
        <p:spPr bwMode="auto">
          <a:xfrm>
            <a:off x="127992" y="193204"/>
            <a:ext cx="777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4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9pPr>
          </a:lstStyle>
          <a:p>
            <a:pPr>
              <a:spcBef>
                <a:spcPct val="50000"/>
              </a:spcBef>
              <a:buFont typeface="Wingdings" pitchFamily="2" charset="2"/>
              <a:buNone/>
            </a:pPr>
            <a:r>
              <a:rPr kumimoji="0" lang="en-US" altLang="zh-CN" sz="3200" b="1" kern="0" dirty="0">
                <a:solidFill>
                  <a:srgbClr val="990000"/>
                </a:solidFill>
              </a:rPr>
              <a:t>4.2.2. always</a:t>
            </a:r>
            <a:r>
              <a:rPr kumimoji="0" lang="zh-CN" altLang="en-US" sz="3200" b="1" kern="0" dirty="0">
                <a:solidFill>
                  <a:srgbClr val="990000"/>
                </a:solidFill>
              </a:rPr>
              <a:t>语句</a:t>
            </a:r>
            <a:endParaRPr kumimoji="0" lang="zh-CN" altLang="en-US" sz="3200" kern="0" dirty="0">
              <a:solidFill>
                <a:srgbClr val="990000"/>
              </a:solidFill>
            </a:endParaRPr>
          </a:p>
        </p:txBody>
      </p:sp>
      <p:sp>
        <p:nvSpPr>
          <p:cNvPr id="2" name="灯片编号占位符 1"/>
          <p:cNvSpPr>
            <a:spLocks noGrp="1"/>
          </p:cNvSpPr>
          <p:nvPr>
            <p:ph type="sldNum" sz="quarter" idx="10"/>
          </p:nvPr>
        </p:nvSpPr>
        <p:spPr/>
        <p:txBody>
          <a:bodyPr/>
          <a:lstStyle/>
          <a:p>
            <a:pPr>
              <a:defRPr/>
            </a:pPr>
            <a:fld id="{B938EA18-9DD8-45FB-BC7C-EE834E42B6BC}" type="slidenum">
              <a:rPr lang="en-US" altLang="zh-CN" smtClean="0"/>
              <a:pPr>
                <a:defRPr/>
              </a:pPr>
              <a:t>24</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6259"/>
                                        </p:tgtEl>
                                        <p:attrNameLst>
                                          <p:attrName>style.visibility</p:attrName>
                                        </p:attrNameLst>
                                      </p:cBhvr>
                                      <p:to>
                                        <p:strVal val="visible"/>
                                      </p:to>
                                    </p:set>
                                    <p:anim calcmode="lin" valueType="num">
                                      <p:cBhvr additive="base">
                                        <p:cTn id="7" dur="500" fill="hold"/>
                                        <p:tgtEl>
                                          <p:spTgt spid="96259"/>
                                        </p:tgtEl>
                                        <p:attrNameLst>
                                          <p:attrName>ppt_x</p:attrName>
                                        </p:attrNameLst>
                                      </p:cBhvr>
                                      <p:tavLst>
                                        <p:tav tm="0">
                                          <p:val>
                                            <p:strVal val="#ppt_x"/>
                                          </p:val>
                                        </p:tav>
                                        <p:tav tm="100000">
                                          <p:val>
                                            <p:strVal val="#ppt_x"/>
                                          </p:val>
                                        </p:tav>
                                      </p:tavLst>
                                    </p:anim>
                                    <p:anim calcmode="lin" valueType="num">
                                      <p:cBhvr additive="base">
                                        <p:cTn id="8" dur="500" fill="hold"/>
                                        <p:tgtEl>
                                          <p:spTgt spid="96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228354" y="1121811"/>
            <a:ext cx="8001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2800" b="1" dirty="0">
                <a:solidFill>
                  <a:schemeClr val="tx1"/>
                </a:solidFill>
                <a:latin typeface="Times New Roman" panose="02020603050405020304" pitchFamily="18" charset="0"/>
                <a:ea typeface="宋体" panose="02010600030101010101" pitchFamily="2" charset="-122"/>
              </a:rPr>
              <a:t>3</a:t>
            </a:r>
            <a:r>
              <a:rPr lang="zh-CN" altLang="en-US" sz="2800" b="1" dirty="0">
                <a:solidFill>
                  <a:schemeClr val="tx1"/>
                </a:solidFill>
                <a:latin typeface="Times New Roman" panose="02020603050405020304" pitchFamily="18" charset="0"/>
                <a:ea typeface="宋体" panose="02010600030101010101" pitchFamily="2" charset="-122"/>
              </a:rPr>
              <a:t>）用</a:t>
            </a:r>
            <a:r>
              <a:rPr lang="en-US" altLang="zh-CN" sz="28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always</a:t>
            </a:r>
            <a:r>
              <a:rPr lang="zh-CN" altLang="en-US" sz="2800" b="1" dirty="0">
                <a:solidFill>
                  <a:schemeClr val="tx1"/>
                </a:solidFill>
                <a:latin typeface="Times New Roman" panose="02020603050405020304" pitchFamily="18" charset="0"/>
                <a:ea typeface="宋体" panose="02010600030101010101" pitchFamily="2" charset="-122"/>
              </a:rPr>
              <a:t>过程块实现</a:t>
            </a:r>
            <a:r>
              <a:rPr lang="zh-CN" altLang="en-US" sz="2800" b="1" dirty="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组合逻辑</a:t>
            </a:r>
            <a:r>
              <a:rPr lang="zh-CN" altLang="en-US" sz="2800" b="1" dirty="0">
                <a:solidFill>
                  <a:schemeClr val="tx1"/>
                </a:solidFill>
                <a:latin typeface="Times New Roman" panose="02020603050405020304" pitchFamily="18" charset="0"/>
                <a:ea typeface="宋体" panose="02010600030101010101" pitchFamily="2" charset="-122"/>
              </a:rPr>
              <a:t>功能</a:t>
            </a:r>
          </a:p>
        </p:txBody>
      </p:sp>
      <p:sp>
        <p:nvSpPr>
          <p:cNvPr id="18435" name="Text Box 3"/>
          <p:cNvSpPr txBox="1">
            <a:spLocks noChangeArrowheads="1"/>
          </p:cNvSpPr>
          <p:nvPr/>
        </p:nvSpPr>
        <p:spPr bwMode="auto">
          <a:xfrm>
            <a:off x="244015" y="1993404"/>
            <a:ext cx="84582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7675" indent="-447675">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627063"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lnSpc>
                <a:spcPct val="150000"/>
              </a:lnSpc>
              <a:spcBef>
                <a:spcPct val="0"/>
              </a:spcBef>
              <a:buClr>
                <a:srgbClr val="993300"/>
              </a:buClr>
            </a:pPr>
            <a:r>
              <a:rPr lang="zh-CN" altLang="en-US" sz="2400" b="1" dirty="0">
                <a:latin typeface="Times New Roman" pitchFamily="18" charset="0"/>
                <a:ea typeface="宋体" pitchFamily="2" charset="-122"/>
              </a:rPr>
              <a:t>敏感信号表达式内不能包含</a:t>
            </a:r>
            <a:r>
              <a:rPr lang="en-US" altLang="zh-CN" sz="2400" b="1" dirty="0" err="1">
                <a:latin typeface="Times New Roman" pitchFamily="18" charset="0"/>
                <a:ea typeface="宋体" pitchFamily="2" charset="-122"/>
              </a:rPr>
              <a:t>posedge</a:t>
            </a:r>
            <a:r>
              <a:rPr lang="en-US" altLang="zh-CN" sz="2400" b="1" dirty="0">
                <a:latin typeface="Times New Roman" pitchFamily="18" charset="0"/>
                <a:ea typeface="宋体" pitchFamily="2" charset="-122"/>
              </a:rPr>
              <a:t> </a:t>
            </a:r>
            <a:r>
              <a:rPr lang="zh-CN" altLang="en-US" sz="2400" b="1" dirty="0">
                <a:latin typeface="Times New Roman" pitchFamily="18" charset="0"/>
                <a:ea typeface="宋体" pitchFamily="2" charset="-122"/>
              </a:rPr>
              <a:t>与 </a:t>
            </a:r>
            <a:r>
              <a:rPr lang="en-US" altLang="zh-CN" sz="2400" b="1" dirty="0" err="1">
                <a:latin typeface="Times New Roman" pitchFamily="18" charset="0"/>
                <a:ea typeface="宋体" pitchFamily="2" charset="-122"/>
              </a:rPr>
              <a:t>negedge</a:t>
            </a:r>
            <a:r>
              <a:rPr lang="en-US" altLang="zh-CN" sz="2400" b="1" dirty="0">
                <a:latin typeface="Times New Roman" pitchFamily="18" charset="0"/>
                <a:ea typeface="宋体" pitchFamily="2" charset="-122"/>
              </a:rPr>
              <a:t> </a:t>
            </a:r>
            <a:r>
              <a:rPr lang="zh-CN" altLang="en-US" sz="2400" b="1" dirty="0">
                <a:latin typeface="Times New Roman" pitchFamily="18" charset="0"/>
                <a:ea typeface="宋体" pitchFamily="2" charset="-122"/>
              </a:rPr>
              <a:t>关键字</a:t>
            </a:r>
          </a:p>
          <a:p>
            <a:pPr eaLnBrk="1" hangingPunct="1">
              <a:lnSpc>
                <a:spcPct val="150000"/>
              </a:lnSpc>
              <a:spcBef>
                <a:spcPct val="0"/>
              </a:spcBef>
              <a:buClr>
                <a:srgbClr val="993300"/>
              </a:buClr>
            </a:pPr>
            <a:r>
              <a:rPr lang="zh-CN" altLang="en-US" sz="2400" b="1" dirty="0">
                <a:solidFill>
                  <a:srgbClr val="800080"/>
                </a:solidFill>
                <a:latin typeface="Times New Roman" pitchFamily="18" charset="0"/>
                <a:ea typeface="宋体" pitchFamily="2" charset="-122"/>
              </a:rPr>
              <a:t>组合逻辑的所有输入信号都要作为“信号名”   出现在敏感信号表达式中</a:t>
            </a:r>
            <a:r>
              <a:rPr lang="zh-CN" altLang="en-US" sz="2400" b="1" dirty="0">
                <a:latin typeface="Times New Roman" pitchFamily="18" charset="0"/>
                <a:ea typeface="宋体" pitchFamily="2" charset="-122"/>
              </a:rPr>
              <a:t>（</a:t>
            </a:r>
            <a:r>
              <a:rPr lang="zh-CN" altLang="en-US" sz="2400" b="1" dirty="0">
                <a:solidFill>
                  <a:srgbClr val="FF0000"/>
                </a:solidFill>
                <a:latin typeface="Times New Roman" pitchFamily="18" charset="0"/>
                <a:ea typeface="宋体" pitchFamily="2" charset="-122"/>
              </a:rPr>
              <a:t>电平触发）</a:t>
            </a:r>
            <a:r>
              <a:rPr lang="zh-CN" altLang="en-US" sz="2400" b="1" dirty="0">
                <a:latin typeface="Times New Roman" pitchFamily="18" charset="0"/>
                <a:ea typeface="宋体" pitchFamily="2" charset="-122"/>
              </a:rPr>
              <a:t>。</a:t>
            </a:r>
          </a:p>
        </p:txBody>
      </p:sp>
      <p:sp>
        <p:nvSpPr>
          <p:cNvPr id="4" name="Rectangle 2"/>
          <p:cNvSpPr txBox="1">
            <a:spLocks noChangeArrowheads="1"/>
          </p:cNvSpPr>
          <p:nvPr/>
        </p:nvSpPr>
        <p:spPr bwMode="auto">
          <a:xfrm>
            <a:off x="127992" y="193204"/>
            <a:ext cx="777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4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9pPr>
          </a:lstStyle>
          <a:p>
            <a:pPr>
              <a:spcBef>
                <a:spcPct val="50000"/>
              </a:spcBef>
              <a:buFont typeface="Wingdings" pitchFamily="2" charset="2"/>
              <a:buNone/>
            </a:pPr>
            <a:r>
              <a:rPr kumimoji="0" lang="en-US" altLang="zh-CN" sz="3200" b="1" kern="0" dirty="0">
                <a:solidFill>
                  <a:srgbClr val="990000"/>
                </a:solidFill>
              </a:rPr>
              <a:t>4.2.2. always</a:t>
            </a:r>
            <a:r>
              <a:rPr kumimoji="0" lang="zh-CN" altLang="en-US" sz="3200" b="1" kern="0" dirty="0">
                <a:solidFill>
                  <a:srgbClr val="990000"/>
                </a:solidFill>
              </a:rPr>
              <a:t>语句</a:t>
            </a:r>
            <a:endParaRPr kumimoji="0" lang="zh-CN" altLang="en-US" sz="3200" kern="0" dirty="0">
              <a:solidFill>
                <a:srgbClr val="990000"/>
              </a:solidFill>
            </a:endParaRPr>
          </a:p>
        </p:txBody>
      </p:sp>
      <p:sp>
        <p:nvSpPr>
          <p:cNvPr id="2" name="灯片编号占位符 1"/>
          <p:cNvSpPr>
            <a:spLocks noGrp="1"/>
          </p:cNvSpPr>
          <p:nvPr>
            <p:ph type="sldNum" sz="quarter" idx="10"/>
          </p:nvPr>
        </p:nvSpPr>
        <p:spPr/>
        <p:txBody>
          <a:bodyPr/>
          <a:lstStyle/>
          <a:p>
            <a:pPr>
              <a:defRPr/>
            </a:pPr>
            <a:fld id="{B938EA18-9DD8-45FB-BC7C-EE834E42B6BC}" type="slidenum">
              <a:rPr lang="en-US" altLang="zh-CN" smtClean="0"/>
              <a:pPr>
                <a:defRPr/>
              </a:pPr>
              <a:t>25</a:t>
            </a:fld>
            <a:endParaRPr lang="en-US" altLang="zh-CN"/>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323850" y="877094"/>
            <a:ext cx="8305800" cy="4764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0000"/>
              </a:lnSpc>
              <a:defRPr/>
            </a:pPr>
            <a:r>
              <a:rPr lang="zh-CN" altLang="en-US" sz="24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例</a:t>
            </a:r>
            <a:r>
              <a:rPr lang="en-US" altLang="zh-CN" sz="24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lang="zh-CN" altLang="en-US" sz="24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有什么问题？</a:t>
            </a:r>
          </a:p>
          <a:p>
            <a:pPr eaLnBrk="1" hangingPunct="1">
              <a:lnSpc>
                <a:spcPct val="110000"/>
              </a:lnSpc>
              <a:defRPr/>
            </a:pPr>
            <a:r>
              <a:rPr lang="en-US" altLang="zh-CN" sz="28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module</a:t>
            </a:r>
            <a:r>
              <a:rPr lang="en-US" altLang="zh-CN" sz="2800" b="1" dirty="0">
                <a:solidFill>
                  <a:schemeClr val="tx1"/>
                </a:solidFill>
                <a:latin typeface="Times New Roman" panose="02020603050405020304" pitchFamily="18" charset="0"/>
                <a:ea typeface="宋体" panose="02010600030101010101" pitchFamily="2" charset="-122"/>
              </a:rPr>
              <a:t>  </a:t>
            </a:r>
            <a:r>
              <a:rPr lang="en-US" altLang="zh-CN" sz="2800" b="1" dirty="0" err="1">
                <a:solidFill>
                  <a:schemeClr val="tx1"/>
                </a:solidFill>
                <a:latin typeface="Times New Roman" panose="02020603050405020304" pitchFamily="18" charset="0"/>
                <a:ea typeface="宋体" panose="02010600030101010101" pitchFamily="2" charset="-122"/>
              </a:rPr>
              <a:t>three_and</a:t>
            </a:r>
            <a:r>
              <a:rPr lang="en-US" altLang="zh-CN" sz="2800" b="1" dirty="0">
                <a:solidFill>
                  <a:schemeClr val="tx1"/>
                </a:solidFill>
                <a:latin typeface="Times New Roman" panose="02020603050405020304" pitchFamily="18" charset="0"/>
                <a:ea typeface="宋体" panose="02010600030101010101" pitchFamily="2" charset="-122"/>
              </a:rPr>
              <a:t>(f</a:t>
            </a:r>
            <a:r>
              <a:rPr lang="zh-CN" altLang="en-US" sz="2800" b="1" dirty="0">
                <a:solidFill>
                  <a:schemeClr val="tx1"/>
                </a:solidFill>
                <a:latin typeface="Times New Roman" panose="02020603050405020304" pitchFamily="18" charset="0"/>
                <a:ea typeface="宋体" panose="02010600030101010101" pitchFamily="2" charset="-122"/>
              </a:rPr>
              <a:t>，</a:t>
            </a:r>
            <a:r>
              <a:rPr lang="en-US" altLang="zh-CN" sz="2800" b="1" dirty="0">
                <a:solidFill>
                  <a:schemeClr val="tx1"/>
                </a:solidFill>
                <a:latin typeface="Times New Roman" panose="02020603050405020304" pitchFamily="18" charset="0"/>
                <a:ea typeface="宋体" panose="02010600030101010101" pitchFamily="2" charset="-122"/>
              </a:rPr>
              <a:t>a</a:t>
            </a:r>
            <a:r>
              <a:rPr lang="zh-CN" altLang="en-US" sz="2800" b="1" dirty="0">
                <a:solidFill>
                  <a:schemeClr val="tx1"/>
                </a:solidFill>
                <a:latin typeface="Times New Roman" panose="02020603050405020304" pitchFamily="18" charset="0"/>
                <a:ea typeface="宋体" panose="02010600030101010101" pitchFamily="2" charset="-122"/>
              </a:rPr>
              <a:t>，</a:t>
            </a:r>
            <a:r>
              <a:rPr lang="en-US" altLang="zh-CN" sz="2800" b="1" dirty="0">
                <a:solidFill>
                  <a:schemeClr val="tx1"/>
                </a:solidFill>
                <a:latin typeface="Times New Roman" panose="02020603050405020304" pitchFamily="18" charset="0"/>
                <a:ea typeface="宋体" panose="02010600030101010101" pitchFamily="2" charset="-122"/>
              </a:rPr>
              <a:t>b</a:t>
            </a:r>
            <a:r>
              <a:rPr lang="zh-CN" altLang="en-US" sz="2800" b="1" dirty="0">
                <a:solidFill>
                  <a:schemeClr val="tx1"/>
                </a:solidFill>
                <a:latin typeface="Times New Roman" panose="02020603050405020304" pitchFamily="18" charset="0"/>
                <a:ea typeface="宋体" panose="02010600030101010101" pitchFamily="2" charset="-122"/>
              </a:rPr>
              <a:t>，</a:t>
            </a:r>
            <a:r>
              <a:rPr lang="en-US" altLang="zh-CN" sz="2800" b="1" dirty="0">
                <a:solidFill>
                  <a:schemeClr val="tx1"/>
                </a:solidFill>
                <a:latin typeface="Times New Roman" panose="02020603050405020304" pitchFamily="18" charset="0"/>
                <a:ea typeface="宋体" panose="02010600030101010101" pitchFamily="2" charset="-122"/>
              </a:rPr>
              <a:t>c)</a:t>
            </a:r>
            <a:r>
              <a:rPr lang="zh-CN" altLang="en-US" sz="2800" b="1" dirty="0">
                <a:solidFill>
                  <a:schemeClr val="tx1"/>
                </a:solidFill>
                <a:latin typeface="Times New Roman" panose="02020603050405020304" pitchFamily="18" charset="0"/>
                <a:ea typeface="宋体" panose="02010600030101010101" pitchFamily="2" charset="-122"/>
              </a:rPr>
              <a:t>；</a:t>
            </a:r>
          </a:p>
          <a:p>
            <a:pPr lvl="1" eaLnBrk="1" hangingPunct="1">
              <a:lnSpc>
                <a:spcPct val="110000"/>
              </a:lnSpc>
              <a:defRPr/>
            </a:pPr>
            <a:r>
              <a:rPr lang="en-US" altLang="zh-CN" sz="28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output</a:t>
            </a:r>
            <a:r>
              <a:rPr lang="en-US" altLang="zh-CN" sz="2800" b="1" dirty="0">
                <a:solidFill>
                  <a:schemeClr val="tx1"/>
                </a:solidFill>
                <a:latin typeface="Times New Roman" panose="02020603050405020304" pitchFamily="18" charset="0"/>
                <a:ea typeface="宋体" panose="02010600030101010101" pitchFamily="2" charset="-122"/>
              </a:rPr>
              <a:t> f</a:t>
            </a:r>
            <a:r>
              <a:rPr lang="zh-CN" altLang="en-US" sz="2800" b="1" dirty="0">
                <a:solidFill>
                  <a:schemeClr val="tx1"/>
                </a:solidFill>
                <a:latin typeface="Times New Roman" panose="02020603050405020304" pitchFamily="18" charset="0"/>
                <a:ea typeface="宋体" panose="02010600030101010101" pitchFamily="2" charset="-122"/>
              </a:rPr>
              <a:t>；</a:t>
            </a:r>
          </a:p>
          <a:p>
            <a:pPr lvl="1" eaLnBrk="1" hangingPunct="1">
              <a:lnSpc>
                <a:spcPct val="110000"/>
              </a:lnSpc>
              <a:defRPr/>
            </a:pPr>
            <a:r>
              <a:rPr lang="en-US" altLang="zh-CN" sz="28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input</a:t>
            </a:r>
            <a:r>
              <a:rPr lang="en-US" altLang="zh-CN" sz="2800" b="1" dirty="0">
                <a:solidFill>
                  <a:srgbClr val="0043A6"/>
                </a:solidFill>
                <a:latin typeface="Times New Roman" panose="02020603050405020304" pitchFamily="18" charset="0"/>
                <a:ea typeface="宋体" panose="02010600030101010101" pitchFamily="2" charset="-122"/>
              </a:rPr>
              <a:t>  </a:t>
            </a:r>
            <a:r>
              <a:rPr lang="en-US" altLang="zh-CN" sz="2800" b="1" dirty="0">
                <a:solidFill>
                  <a:schemeClr val="tx1"/>
                </a:solidFill>
                <a:latin typeface="Times New Roman" panose="02020603050405020304" pitchFamily="18" charset="0"/>
                <a:ea typeface="宋体" panose="02010600030101010101" pitchFamily="2" charset="-122"/>
              </a:rPr>
              <a:t>a</a:t>
            </a:r>
            <a:r>
              <a:rPr lang="zh-CN" altLang="en-US" sz="2800" b="1" dirty="0">
                <a:solidFill>
                  <a:schemeClr val="tx1"/>
                </a:solidFill>
                <a:latin typeface="Times New Roman" panose="02020603050405020304" pitchFamily="18" charset="0"/>
                <a:ea typeface="宋体" panose="02010600030101010101" pitchFamily="2" charset="-122"/>
              </a:rPr>
              <a:t>，</a:t>
            </a:r>
            <a:r>
              <a:rPr lang="en-US" altLang="zh-CN" sz="2800" b="1" dirty="0">
                <a:solidFill>
                  <a:schemeClr val="tx1"/>
                </a:solidFill>
                <a:latin typeface="Times New Roman" panose="02020603050405020304" pitchFamily="18" charset="0"/>
                <a:ea typeface="宋体" panose="02010600030101010101" pitchFamily="2" charset="-122"/>
              </a:rPr>
              <a:t>b</a:t>
            </a:r>
            <a:r>
              <a:rPr lang="zh-CN" altLang="en-US" sz="2800" b="1" dirty="0">
                <a:solidFill>
                  <a:schemeClr val="tx1"/>
                </a:solidFill>
                <a:latin typeface="Times New Roman" panose="02020603050405020304" pitchFamily="18" charset="0"/>
                <a:ea typeface="宋体" panose="02010600030101010101" pitchFamily="2" charset="-122"/>
              </a:rPr>
              <a:t>，</a:t>
            </a:r>
            <a:r>
              <a:rPr lang="en-US" altLang="zh-CN" sz="2800" b="1" dirty="0">
                <a:solidFill>
                  <a:schemeClr val="tx1"/>
                </a:solidFill>
                <a:latin typeface="Times New Roman" panose="02020603050405020304" pitchFamily="18" charset="0"/>
                <a:ea typeface="宋体" panose="02010600030101010101" pitchFamily="2" charset="-122"/>
              </a:rPr>
              <a:t>c </a:t>
            </a:r>
            <a:r>
              <a:rPr lang="zh-CN" altLang="en-US" sz="2800" b="1" dirty="0">
                <a:solidFill>
                  <a:schemeClr val="tx1"/>
                </a:solidFill>
                <a:latin typeface="Times New Roman" panose="02020603050405020304" pitchFamily="18" charset="0"/>
                <a:ea typeface="宋体" panose="02010600030101010101" pitchFamily="2" charset="-122"/>
              </a:rPr>
              <a:t>；</a:t>
            </a:r>
          </a:p>
          <a:p>
            <a:pPr lvl="1" eaLnBrk="1" hangingPunct="1">
              <a:lnSpc>
                <a:spcPct val="110000"/>
              </a:lnSpc>
              <a:defRPr/>
            </a:pPr>
            <a:r>
              <a:rPr lang="en-US" altLang="zh-CN" sz="2800" b="1" dirty="0" err="1">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reg</a:t>
            </a:r>
            <a:r>
              <a:rPr lang="en-US" altLang="zh-CN" sz="2800" b="1" dirty="0">
                <a:solidFill>
                  <a:srgbClr val="0043A6"/>
                </a:solidFill>
                <a:latin typeface="Times New Roman" panose="02020603050405020304" pitchFamily="18" charset="0"/>
                <a:ea typeface="宋体" panose="02010600030101010101" pitchFamily="2" charset="-122"/>
              </a:rPr>
              <a:t>  </a:t>
            </a:r>
            <a:r>
              <a:rPr lang="en-US" altLang="zh-CN" sz="2800" b="1" dirty="0">
                <a:solidFill>
                  <a:schemeClr val="tx1"/>
                </a:solidFill>
                <a:latin typeface="Times New Roman" panose="02020603050405020304" pitchFamily="18" charset="0"/>
                <a:ea typeface="宋体" panose="02010600030101010101" pitchFamily="2" charset="-122"/>
              </a:rPr>
              <a:t>f</a:t>
            </a:r>
            <a:r>
              <a:rPr lang="zh-CN" altLang="en-US" sz="2800" b="1" dirty="0">
                <a:solidFill>
                  <a:schemeClr val="tx1"/>
                </a:solidFill>
                <a:latin typeface="Times New Roman" panose="02020603050405020304" pitchFamily="18" charset="0"/>
                <a:ea typeface="宋体" panose="02010600030101010101" pitchFamily="2" charset="-122"/>
              </a:rPr>
              <a:t>；</a:t>
            </a:r>
          </a:p>
          <a:p>
            <a:pPr lvl="1" eaLnBrk="1" hangingPunct="1">
              <a:lnSpc>
                <a:spcPct val="110000"/>
              </a:lnSpc>
              <a:defRPr/>
            </a:pPr>
            <a:r>
              <a:rPr lang="en-US" altLang="zh-CN" sz="2800" b="1" dirty="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always</a:t>
            </a:r>
            <a:r>
              <a:rPr lang="en-US" altLang="zh-CN" sz="2800" b="1" dirty="0">
                <a:solidFill>
                  <a:srgbClr val="FF0000"/>
                </a:solidFill>
                <a:latin typeface="Times New Roman" panose="02020603050405020304" pitchFamily="18" charset="0"/>
                <a:ea typeface="宋体" panose="02010600030101010101" pitchFamily="2" charset="-122"/>
              </a:rPr>
              <a:t> @ (a  or  b)</a:t>
            </a:r>
          </a:p>
          <a:p>
            <a:pPr lvl="1" eaLnBrk="1" hangingPunct="1">
              <a:lnSpc>
                <a:spcPct val="110000"/>
              </a:lnSpc>
              <a:defRPr/>
            </a:pPr>
            <a:r>
              <a:rPr lang="en-US" altLang="zh-CN" sz="2800" b="1" dirty="0">
                <a:solidFill>
                  <a:srgbClr val="FF0000"/>
                </a:solidFill>
                <a:latin typeface="Times New Roman" panose="02020603050405020304" pitchFamily="18" charset="0"/>
                <a:ea typeface="宋体" panose="02010600030101010101" pitchFamily="2" charset="-122"/>
              </a:rPr>
              <a:t>	</a:t>
            </a:r>
            <a:r>
              <a:rPr lang="en-US" altLang="zh-CN" sz="2800" b="1" dirty="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begin</a:t>
            </a:r>
          </a:p>
          <a:p>
            <a:pPr lvl="1" eaLnBrk="1" hangingPunct="1">
              <a:lnSpc>
                <a:spcPct val="110000"/>
              </a:lnSpc>
              <a:defRPr/>
            </a:pPr>
            <a:r>
              <a:rPr lang="en-US" altLang="zh-CN" sz="2800" b="1" dirty="0">
                <a:solidFill>
                  <a:srgbClr val="FF0000"/>
                </a:solidFill>
                <a:latin typeface="Times New Roman" panose="02020603050405020304" pitchFamily="18" charset="0"/>
                <a:ea typeface="宋体" panose="02010600030101010101" pitchFamily="2" charset="-122"/>
              </a:rPr>
              <a:t>	     f=</a:t>
            </a:r>
            <a:r>
              <a:rPr lang="en-US" altLang="zh-CN" sz="2800" b="1" dirty="0" err="1">
                <a:solidFill>
                  <a:srgbClr val="FF0000"/>
                </a:solidFill>
                <a:latin typeface="Times New Roman" panose="02020603050405020304" pitchFamily="18" charset="0"/>
                <a:ea typeface="宋体" panose="02010600030101010101" pitchFamily="2" charset="-122"/>
              </a:rPr>
              <a:t>a&amp;b&amp;c</a:t>
            </a:r>
            <a:r>
              <a:rPr lang="en-US" altLang="zh-CN" sz="2800" b="1" dirty="0">
                <a:solidFill>
                  <a:srgbClr val="FF0000"/>
                </a:solidFill>
                <a:latin typeface="Times New Roman" panose="02020603050405020304" pitchFamily="18" charset="0"/>
                <a:ea typeface="宋体" panose="02010600030101010101" pitchFamily="2" charset="-122"/>
              </a:rPr>
              <a:t>;</a:t>
            </a:r>
          </a:p>
          <a:p>
            <a:pPr lvl="1" eaLnBrk="1" hangingPunct="1">
              <a:lnSpc>
                <a:spcPct val="110000"/>
              </a:lnSpc>
              <a:defRPr/>
            </a:pPr>
            <a:r>
              <a:rPr lang="en-US" altLang="zh-CN" sz="2800" b="1" dirty="0">
                <a:solidFill>
                  <a:srgbClr val="FF0000"/>
                </a:solidFill>
                <a:latin typeface="Times New Roman" panose="02020603050405020304" pitchFamily="18" charset="0"/>
                <a:ea typeface="宋体" panose="02010600030101010101" pitchFamily="2" charset="-122"/>
              </a:rPr>
              <a:t>	</a:t>
            </a:r>
            <a:r>
              <a:rPr lang="en-US" altLang="zh-CN" sz="2800" b="1" dirty="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end</a:t>
            </a:r>
          </a:p>
          <a:p>
            <a:pPr eaLnBrk="1" hangingPunct="1">
              <a:lnSpc>
                <a:spcPct val="110000"/>
              </a:lnSpc>
              <a:defRPr/>
            </a:pPr>
            <a:r>
              <a:rPr lang="en-US" altLang="zh-CN" sz="2800" b="1" dirty="0" err="1">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endmodule</a:t>
            </a:r>
            <a:endParaRPr lang="en-US" altLang="zh-CN" sz="28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98307" name="Rectangle 3"/>
          <p:cNvSpPr>
            <a:spLocks noChangeArrowheads="1"/>
          </p:cNvSpPr>
          <p:nvPr/>
        </p:nvSpPr>
        <p:spPr bwMode="auto">
          <a:xfrm>
            <a:off x="4013648" y="3223538"/>
            <a:ext cx="38698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0"/>
              </a:spcBef>
              <a:buClrTx/>
              <a:buFontTx/>
              <a:buNone/>
            </a:pPr>
            <a:r>
              <a:rPr lang="en-US" altLang="zh-CN" b="1" dirty="0">
                <a:solidFill>
                  <a:srgbClr val="FF0000"/>
                </a:solidFill>
                <a:latin typeface="Times New Roman" pitchFamily="18" charset="0"/>
                <a:ea typeface="宋体" pitchFamily="2" charset="-122"/>
              </a:rPr>
              <a:t>//</a:t>
            </a:r>
            <a:r>
              <a:rPr lang="zh-CN" altLang="en-US" b="1" dirty="0">
                <a:solidFill>
                  <a:srgbClr val="FF0000"/>
                </a:solidFill>
                <a:latin typeface="Times New Roman" pitchFamily="18" charset="0"/>
                <a:ea typeface="宋体" pitchFamily="2" charset="-122"/>
              </a:rPr>
              <a:t>应改为</a:t>
            </a:r>
            <a:r>
              <a:rPr lang="en-US" altLang="zh-CN" b="1" dirty="0">
                <a:solidFill>
                  <a:srgbClr val="FF0000"/>
                </a:solidFill>
                <a:latin typeface="Times New Roman" pitchFamily="18" charset="0"/>
                <a:ea typeface="宋体" pitchFamily="2" charset="-122"/>
              </a:rPr>
              <a:t>@ (a  or b or  c)</a:t>
            </a:r>
          </a:p>
        </p:txBody>
      </p:sp>
      <p:sp>
        <p:nvSpPr>
          <p:cNvPr id="4" name="Rectangle 2"/>
          <p:cNvSpPr txBox="1">
            <a:spLocks noChangeArrowheads="1"/>
          </p:cNvSpPr>
          <p:nvPr/>
        </p:nvSpPr>
        <p:spPr bwMode="auto">
          <a:xfrm>
            <a:off x="127992" y="193204"/>
            <a:ext cx="777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4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9pPr>
          </a:lstStyle>
          <a:p>
            <a:pPr>
              <a:spcBef>
                <a:spcPct val="50000"/>
              </a:spcBef>
              <a:buFont typeface="Wingdings" pitchFamily="2" charset="2"/>
              <a:buNone/>
            </a:pPr>
            <a:r>
              <a:rPr kumimoji="0" lang="en-US" altLang="zh-CN" sz="3200" b="1" kern="0" dirty="0">
                <a:solidFill>
                  <a:srgbClr val="990000"/>
                </a:solidFill>
              </a:rPr>
              <a:t>4.2.2. always</a:t>
            </a:r>
            <a:r>
              <a:rPr kumimoji="0" lang="zh-CN" altLang="en-US" sz="3200" b="1" kern="0" dirty="0">
                <a:solidFill>
                  <a:srgbClr val="990000"/>
                </a:solidFill>
              </a:rPr>
              <a:t>语句</a:t>
            </a:r>
            <a:endParaRPr kumimoji="0" lang="zh-CN" altLang="en-US" sz="3200" kern="0" dirty="0">
              <a:solidFill>
                <a:srgbClr val="990000"/>
              </a:solidFill>
            </a:endParaRPr>
          </a:p>
        </p:txBody>
      </p:sp>
      <p:sp>
        <p:nvSpPr>
          <p:cNvPr id="2" name="灯片编号占位符 1"/>
          <p:cNvSpPr>
            <a:spLocks noGrp="1"/>
          </p:cNvSpPr>
          <p:nvPr>
            <p:ph type="sldNum" sz="quarter" idx="10"/>
          </p:nvPr>
        </p:nvSpPr>
        <p:spPr/>
        <p:txBody>
          <a:bodyPr/>
          <a:lstStyle/>
          <a:p>
            <a:pPr>
              <a:defRPr/>
            </a:pPr>
            <a:fld id="{B938EA18-9DD8-45FB-BC7C-EE834E42B6BC}" type="slidenum">
              <a:rPr lang="en-US" altLang="zh-CN" smtClean="0"/>
              <a:pPr>
                <a:defRPr/>
              </a:pPr>
              <a:t>26</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307"/>
                                        </p:tgtEl>
                                        <p:attrNameLst>
                                          <p:attrName>style.visibility</p:attrName>
                                        </p:attrNameLst>
                                      </p:cBhvr>
                                      <p:to>
                                        <p:strVal val="visible"/>
                                      </p:to>
                                    </p:set>
                                    <p:anim calcmode="lin" valueType="num">
                                      <p:cBhvr additive="base">
                                        <p:cTn id="7" dur="500" fill="hold"/>
                                        <p:tgtEl>
                                          <p:spTgt spid="98307"/>
                                        </p:tgtEl>
                                        <p:attrNameLst>
                                          <p:attrName>ppt_x</p:attrName>
                                        </p:attrNameLst>
                                      </p:cBhvr>
                                      <p:tavLst>
                                        <p:tav tm="0">
                                          <p:val>
                                            <p:strVal val="#ppt_x"/>
                                          </p:val>
                                        </p:tav>
                                        <p:tav tm="100000">
                                          <p:val>
                                            <p:strVal val="#ppt_x"/>
                                          </p:val>
                                        </p:tav>
                                      </p:tavLst>
                                    </p:anim>
                                    <p:anim calcmode="lin" valueType="num">
                                      <p:cBhvr additive="base">
                                        <p:cTn id="8" dur="500" fill="hold"/>
                                        <p:tgtEl>
                                          <p:spTgt spid="983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16931" y="1189279"/>
            <a:ext cx="8001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2800" b="1" dirty="0">
                <a:solidFill>
                  <a:schemeClr val="tx1"/>
                </a:solidFill>
                <a:latin typeface="Times New Roman" panose="02020603050405020304" pitchFamily="18" charset="0"/>
                <a:ea typeface="宋体" panose="02010600030101010101" pitchFamily="2" charset="-122"/>
              </a:rPr>
              <a:t>4</a:t>
            </a:r>
            <a:r>
              <a:rPr lang="zh-CN" altLang="en-US" sz="2800" b="1" dirty="0">
                <a:solidFill>
                  <a:schemeClr val="tx1"/>
                </a:solidFill>
                <a:latin typeface="Times New Roman" panose="02020603050405020304" pitchFamily="18" charset="0"/>
                <a:ea typeface="宋体" panose="02010600030101010101" pitchFamily="2" charset="-122"/>
              </a:rPr>
              <a:t>）用</a:t>
            </a:r>
            <a:r>
              <a:rPr lang="en-US" altLang="zh-CN" sz="28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always</a:t>
            </a:r>
            <a:r>
              <a:rPr lang="zh-CN" altLang="en-US" sz="2800" b="1" dirty="0">
                <a:solidFill>
                  <a:schemeClr val="tx1"/>
                </a:solidFill>
                <a:latin typeface="Times New Roman" panose="02020603050405020304" pitchFamily="18" charset="0"/>
                <a:ea typeface="宋体" panose="02010600030101010101" pitchFamily="2" charset="-122"/>
              </a:rPr>
              <a:t>过程块实现</a:t>
            </a:r>
            <a:r>
              <a:rPr lang="zh-CN" altLang="en-US" sz="2800" b="1" dirty="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时序逻辑</a:t>
            </a:r>
            <a:r>
              <a:rPr lang="zh-CN" altLang="en-US" sz="2800" b="1" dirty="0">
                <a:solidFill>
                  <a:schemeClr val="tx1"/>
                </a:solidFill>
                <a:latin typeface="Times New Roman" panose="02020603050405020304" pitchFamily="18" charset="0"/>
                <a:ea typeface="宋体" panose="02010600030101010101" pitchFamily="2" charset="-122"/>
              </a:rPr>
              <a:t>功能</a:t>
            </a:r>
          </a:p>
        </p:txBody>
      </p:sp>
      <p:sp>
        <p:nvSpPr>
          <p:cNvPr id="20483" name="Text Box 3"/>
          <p:cNvSpPr txBox="1">
            <a:spLocks noChangeArrowheads="1"/>
          </p:cNvSpPr>
          <p:nvPr/>
        </p:nvSpPr>
        <p:spPr bwMode="auto">
          <a:xfrm>
            <a:off x="228600" y="1993404"/>
            <a:ext cx="869315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8163" indent="-538163">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175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lnSpc>
                <a:spcPct val="150000"/>
              </a:lnSpc>
              <a:spcBef>
                <a:spcPct val="0"/>
              </a:spcBef>
              <a:buClr>
                <a:srgbClr val="993300"/>
              </a:buClr>
            </a:pPr>
            <a:r>
              <a:rPr lang="zh-CN" altLang="en-US" sz="2400" b="1" dirty="0">
                <a:latin typeface="Times New Roman" pitchFamily="18" charset="0"/>
                <a:ea typeface="宋体" pitchFamily="2" charset="-122"/>
              </a:rPr>
              <a:t>敏感信号表达式内可以有</a:t>
            </a:r>
            <a:r>
              <a:rPr lang="en-US" altLang="zh-CN" sz="2400" b="1" dirty="0" err="1">
                <a:latin typeface="Times New Roman" pitchFamily="18" charset="0"/>
                <a:ea typeface="宋体" pitchFamily="2" charset="-122"/>
              </a:rPr>
              <a:t>posedge</a:t>
            </a:r>
            <a:r>
              <a:rPr lang="en-US" altLang="zh-CN" sz="2400" b="1" dirty="0">
                <a:latin typeface="Times New Roman" pitchFamily="18" charset="0"/>
                <a:ea typeface="宋体" pitchFamily="2" charset="-122"/>
              </a:rPr>
              <a:t> </a:t>
            </a:r>
            <a:r>
              <a:rPr lang="zh-CN" altLang="en-US" sz="2400" b="1" dirty="0">
                <a:latin typeface="Times New Roman" pitchFamily="18" charset="0"/>
                <a:ea typeface="宋体" pitchFamily="2" charset="-122"/>
              </a:rPr>
              <a:t>与 </a:t>
            </a:r>
            <a:r>
              <a:rPr lang="en-US" altLang="zh-CN" sz="2400" b="1" dirty="0" err="1">
                <a:latin typeface="Times New Roman" pitchFamily="18" charset="0"/>
                <a:ea typeface="宋体" pitchFamily="2" charset="-122"/>
              </a:rPr>
              <a:t>negedge</a:t>
            </a:r>
            <a:r>
              <a:rPr lang="en-US" altLang="zh-CN" sz="2400" b="1" dirty="0">
                <a:latin typeface="Times New Roman" pitchFamily="18" charset="0"/>
                <a:ea typeface="宋体" pitchFamily="2" charset="-122"/>
              </a:rPr>
              <a:t>   </a:t>
            </a:r>
            <a:r>
              <a:rPr lang="zh-CN" altLang="en-US" sz="2400" b="1" dirty="0">
                <a:latin typeface="Times New Roman" pitchFamily="18" charset="0"/>
                <a:ea typeface="宋体" pitchFamily="2" charset="-122"/>
              </a:rPr>
              <a:t>关键字，也可以只有信号名；</a:t>
            </a:r>
          </a:p>
          <a:p>
            <a:pPr eaLnBrk="1" hangingPunct="1">
              <a:lnSpc>
                <a:spcPct val="150000"/>
              </a:lnSpc>
              <a:spcBef>
                <a:spcPct val="0"/>
              </a:spcBef>
              <a:buClr>
                <a:srgbClr val="993300"/>
              </a:buClr>
            </a:pPr>
            <a:r>
              <a:rPr lang="zh-CN" altLang="en-US" sz="2400" b="1" dirty="0">
                <a:solidFill>
                  <a:srgbClr val="800080"/>
                </a:solidFill>
                <a:latin typeface="Times New Roman" pitchFamily="18" charset="0"/>
                <a:ea typeface="宋体" pitchFamily="2" charset="-122"/>
              </a:rPr>
              <a:t>不要求所有输入信号都出现在敏感信号列表的“信号名”中。</a:t>
            </a:r>
          </a:p>
        </p:txBody>
      </p:sp>
      <p:sp>
        <p:nvSpPr>
          <p:cNvPr id="4" name="Rectangle 2"/>
          <p:cNvSpPr txBox="1">
            <a:spLocks noChangeArrowheads="1"/>
          </p:cNvSpPr>
          <p:nvPr/>
        </p:nvSpPr>
        <p:spPr bwMode="auto">
          <a:xfrm>
            <a:off x="127992" y="193204"/>
            <a:ext cx="777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4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9pPr>
          </a:lstStyle>
          <a:p>
            <a:pPr>
              <a:spcBef>
                <a:spcPct val="50000"/>
              </a:spcBef>
              <a:buFont typeface="Wingdings" pitchFamily="2" charset="2"/>
              <a:buNone/>
            </a:pPr>
            <a:r>
              <a:rPr kumimoji="0" lang="en-US" altLang="zh-CN" sz="3200" b="1" kern="0" dirty="0">
                <a:solidFill>
                  <a:srgbClr val="990000"/>
                </a:solidFill>
              </a:rPr>
              <a:t>4.2.2. always</a:t>
            </a:r>
            <a:r>
              <a:rPr kumimoji="0" lang="zh-CN" altLang="en-US" sz="3200" b="1" kern="0" dirty="0">
                <a:solidFill>
                  <a:srgbClr val="990000"/>
                </a:solidFill>
              </a:rPr>
              <a:t>语句</a:t>
            </a:r>
            <a:endParaRPr kumimoji="0" lang="zh-CN" altLang="en-US" sz="3200" kern="0" dirty="0">
              <a:solidFill>
                <a:srgbClr val="990000"/>
              </a:solidFill>
            </a:endParaRPr>
          </a:p>
        </p:txBody>
      </p:sp>
      <p:sp>
        <p:nvSpPr>
          <p:cNvPr id="2" name="灯片编号占位符 1"/>
          <p:cNvSpPr>
            <a:spLocks noGrp="1"/>
          </p:cNvSpPr>
          <p:nvPr>
            <p:ph type="sldNum" sz="quarter" idx="10"/>
          </p:nvPr>
        </p:nvSpPr>
        <p:spPr/>
        <p:txBody>
          <a:bodyPr/>
          <a:lstStyle/>
          <a:p>
            <a:pPr>
              <a:defRPr/>
            </a:pPr>
            <a:fld id="{B938EA18-9DD8-45FB-BC7C-EE834E42B6BC}" type="slidenum">
              <a:rPr lang="en-US" altLang="zh-CN" smtClean="0"/>
              <a:pPr>
                <a:defRPr/>
              </a:pPr>
              <a:t>27</a:t>
            </a:fld>
            <a:endParaRPr lang="en-US" altLang="zh-CN"/>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563761" y="1633364"/>
            <a:ext cx="6900862" cy="3564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lnSpc>
                <a:spcPct val="60000"/>
              </a:lnSpc>
              <a:spcBef>
                <a:spcPct val="50000"/>
              </a:spcBef>
              <a:buClrTx/>
              <a:buFontTx/>
              <a:buNone/>
            </a:pPr>
            <a:r>
              <a:rPr lang="en-US" altLang="zh-CN" sz="2400" b="1" dirty="0">
                <a:latin typeface="Times New Roman" pitchFamily="18" charset="0"/>
                <a:ea typeface="宋体" pitchFamily="2" charset="-122"/>
              </a:rPr>
              <a:t>module D_FF(Q</a:t>
            </a:r>
            <a:r>
              <a:rPr lang="zh-CN" altLang="en-US" sz="2400" b="1" dirty="0">
                <a:latin typeface="Times New Roman" pitchFamily="18" charset="0"/>
                <a:ea typeface="宋体" pitchFamily="2" charset="-122"/>
              </a:rPr>
              <a:t>，</a:t>
            </a:r>
            <a:r>
              <a:rPr lang="en-US" altLang="zh-CN" sz="2400" b="1" dirty="0">
                <a:latin typeface="Times New Roman" pitchFamily="18" charset="0"/>
                <a:ea typeface="宋体" pitchFamily="2" charset="-122"/>
              </a:rPr>
              <a:t>D</a:t>
            </a:r>
            <a:r>
              <a:rPr lang="zh-CN" altLang="en-US" sz="2400" b="1" dirty="0">
                <a:latin typeface="Times New Roman" pitchFamily="18" charset="0"/>
                <a:ea typeface="宋体" pitchFamily="2" charset="-122"/>
              </a:rPr>
              <a:t>，</a:t>
            </a:r>
            <a:r>
              <a:rPr lang="en-US" altLang="zh-CN" sz="2400" b="1" dirty="0">
                <a:latin typeface="Times New Roman" pitchFamily="18" charset="0"/>
                <a:ea typeface="宋体" pitchFamily="2" charset="-122"/>
              </a:rPr>
              <a:t>CLK);</a:t>
            </a:r>
          </a:p>
          <a:p>
            <a:pPr lvl="1" eaLnBrk="1" hangingPunct="1">
              <a:lnSpc>
                <a:spcPct val="60000"/>
              </a:lnSpc>
              <a:spcBef>
                <a:spcPct val="50000"/>
              </a:spcBef>
              <a:buClrTx/>
              <a:buFontTx/>
              <a:buNone/>
            </a:pPr>
            <a:r>
              <a:rPr lang="en-US" altLang="zh-CN" b="1" dirty="0">
                <a:latin typeface="Times New Roman" pitchFamily="18" charset="0"/>
                <a:ea typeface="宋体" pitchFamily="2" charset="-122"/>
              </a:rPr>
              <a:t>output Q;</a:t>
            </a:r>
          </a:p>
          <a:p>
            <a:pPr lvl="1" eaLnBrk="1" hangingPunct="1">
              <a:lnSpc>
                <a:spcPct val="60000"/>
              </a:lnSpc>
              <a:spcBef>
                <a:spcPct val="50000"/>
              </a:spcBef>
              <a:buClrTx/>
              <a:buFontTx/>
              <a:buNone/>
            </a:pPr>
            <a:r>
              <a:rPr lang="en-US" altLang="zh-CN" b="1" dirty="0">
                <a:latin typeface="Times New Roman" pitchFamily="18" charset="0"/>
                <a:ea typeface="宋体" pitchFamily="2" charset="-122"/>
              </a:rPr>
              <a:t>input D</a:t>
            </a:r>
            <a:r>
              <a:rPr lang="zh-CN" altLang="en-US" b="1" dirty="0">
                <a:latin typeface="Times New Roman" pitchFamily="18" charset="0"/>
                <a:ea typeface="宋体" pitchFamily="2" charset="-122"/>
              </a:rPr>
              <a:t>，</a:t>
            </a:r>
            <a:r>
              <a:rPr lang="en-US" altLang="zh-CN" b="1" dirty="0">
                <a:latin typeface="Times New Roman" pitchFamily="18" charset="0"/>
                <a:ea typeface="宋体" pitchFamily="2" charset="-122"/>
              </a:rPr>
              <a:t>CLK;</a:t>
            </a:r>
          </a:p>
          <a:p>
            <a:pPr lvl="1" eaLnBrk="1" hangingPunct="1">
              <a:lnSpc>
                <a:spcPct val="60000"/>
              </a:lnSpc>
              <a:spcBef>
                <a:spcPct val="50000"/>
              </a:spcBef>
              <a:buClrTx/>
              <a:buFontTx/>
              <a:buNone/>
            </a:pPr>
            <a:r>
              <a:rPr lang="en-US" altLang="zh-CN" b="1" dirty="0" err="1">
                <a:latin typeface="Times New Roman" pitchFamily="18" charset="0"/>
                <a:ea typeface="宋体" pitchFamily="2" charset="-122"/>
              </a:rPr>
              <a:t>reg</a:t>
            </a:r>
            <a:r>
              <a:rPr lang="en-US" altLang="zh-CN" b="1" dirty="0">
                <a:latin typeface="Times New Roman" pitchFamily="18" charset="0"/>
                <a:ea typeface="宋体" pitchFamily="2" charset="-122"/>
              </a:rPr>
              <a:t> Q;</a:t>
            </a:r>
          </a:p>
          <a:p>
            <a:pPr lvl="1" eaLnBrk="1" hangingPunct="1">
              <a:lnSpc>
                <a:spcPct val="60000"/>
              </a:lnSpc>
              <a:spcBef>
                <a:spcPct val="50000"/>
              </a:spcBef>
              <a:buClrTx/>
              <a:buFontTx/>
              <a:buNone/>
            </a:pPr>
            <a:r>
              <a:rPr lang="en-US" altLang="zh-CN" b="1" dirty="0">
                <a:solidFill>
                  <a:srgbClr val="FF0000"/>
                </a:solidFill>
                <a:latin typeface="Times New Roman" pitchFamily="18" charset="0"/>
                <a:ea typeface="宋体" pitchFamily="2" charset="-122"/>
              </a:rPr>
              <a:t>always @(</a:t>
            </a:r>
            <a:r>
              <a:rPr lang="en-US" altLang="zh-CN" b="1" dirty="0" err="1">
                <a:solidFill>
                  <a:srgbClr val="FF0000"/>
                </a:solidFill>
                <a:latin typeface="Times New Roman" pitchFamily="18" charset="0"/>
                <a:ea typeface="宋体" pitchFamily="2" charset="-122"/>
              </a:rPr>
              <a:t>posedge</a:t>
            </a:r>
            <a:r>
              <a:rPr lang="en-US" altLang="zh-CN" b="1" dirty="0">
                <a:solidFill>
                  <a:srgbClr val="FF0000"/>
                </a:solidFill>
                <a:latin typeface="Times New Roman" pitchFamily="18" charset="0"/>
                <a:ea typeface="宋体" pitchFamily="2" charset="-122"/>
              </a:rPr>
              <a:t> CLK)</a:t>
            </a:r>
          </a:p>
          <a:p>
            <a:pPr lvl="1" eaLnBrk="1" hangingPunct="1">
              <a:lnSpc>
                <a:spcPct val="60000"/>
              </a:lnSpc>
              <a:spcBef>
                <a:spcPct val="50000"/>
              </a:spcBef>
              <a:buClrTx/>
              <a:buFontTx/>
              <a:buNone/>
            </a:pPr>
            <a:r>
              <a:rPr lang="en-US" altLang="zh-CN" b="1" dirty="0">
                <a:solidFill>
                  <a:srgbClr val="FF0000"/>
                </a:solidFill>
                <a:latin typeface="Times New Roman" pitchFamily="18" charset="0"/>
                <a:ea typeface="宋体" pitchFamily="2" charset="-122"/>
              </a:rPr>
              <a:t>    begin</a:t>
            </a:r>
          </a:p>
          <a:p>
            <a:pPr lvl="1" eaLnBrk="1" hangingPunct="1">
              <a:lnSpc>
                <a:spcPct val="60000"/>
              </a:lnSpc>
              <a:spcBef>
                <a:spcPct val="50000"/>
              </a:spcBef>
              <a:buClrTx/>
              <a:buFontTx/>
              <a:buNone/>
            </a:pPr>
            <a:r>
              <a:rPr lang="en-US" altLang="zh-CN" b="1" dirty="0">
                <a:solidFill>
                  <a:srgbClr val="FF0000"/>
                </a:solidFill>
                <a:latin typeface="Times New Roman" pitchFamily="18" charset="0"/>
                <a:ea typeface="宋体" pitchFamily="2" charset="-122"/>
              </a:rPr>
              <a:t>         Q = D;</a:t>
            </a:r>
          </a:p>
          <a:p>
            <a:pPr lvl="1" eaLnBrk="1" hangingPunct="1">
              <a:lnSpc>
                <a:spcPct val="60000"/>
              </a:lnSpc>
              <a:spcBef>
                <a:spcPct val="50000"/>
              </a:spcBef>
              <a:buClrTx/>
              <a:buFontTx/>
              <a:buNone/>
            </a:pPr>
            <a:r>
              <a:rPr lang="en-US" altLang="zh-CN" b="1" dirty="0">
                <a:solidFill>
                  <a:srgbClr val="FF0000"/>
                </a:solidFill>
                <a:latin typeface="Times New Roman" pitchFamily="18" charset="0"/>
                <a:ea typeface="宋体" pitchFamily="2" charset="-122"/>
              </a:rPr>
              <a:t>    end</a:t>
            </a:r>
          </a:p>
          <a:p>
            <a:pPr eaLnBrk="1" hangingPunct="1">
              <a:lnSpc>
                <a:spcPct val="60000"/>
              </a:lnSpc>
              <a:spcBef>
                <a:spcPct val="50000"/>
              </a:spcBef>
              <a:buClrTx/>
              <a:buFontTx/>
              <a:buNone/>
            </a:pPr>
            <a:r>
              <a:rPr lang="en-US" altLang="zh-CN" sz="2400" b="1" dirty="0" err="1">
                <a:latin typeface="Times New Roman" pitchFamily="18" charset="0"/>
                <a:ea typeface="宋体" pitchFamily="2" charset="-122"/>
              </a:rPr>
              <a:t>endmodule</a:t>
            </a:r>
            <a:endParaRPr lang="en-US" altLang="zh-CN" sz="2400" b="1" dirty="0">
              <a:latin typeface="Times New Roman" pitchFamily="18" charset="0"/>
              <a:ea typeface="宋体" pitchFamily="2" charset="-122"/>
            </a:endParaRPr>
          </a:p>
        </p:txBody>
      </p:sp>
      <p:sp>
        <p:nvSpPr>
          <p:cNvPr id="21507" name="Text Box 3"/>
          <p:cNvSpPr txBox="1">
            <a:spLocks noChangeArrowheads="1"/>
          </p:cNvSpPr>
          <p:nvPr/>
        </p:nvSpPr>
        <p:spPr bwMode="auto">
          <a:xfrm>
            <a:off x="395288" y="988742"/>
            <a:ext cx="6248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50000"/>
              </a:spcBef>
              <a:buClrTx/>
              <a:buFontTx/>
              <a:buNone/>
            </a:pPr>
            <a:r>
              <a:rPr lang="zh-CN" altLang="en-US" sz="2400" b="1" dirty="0">
                <a:latin typeface="Times New Roman" pitchFamily="18" charset="0"/>
                <a:ea typeface="宋体" pitchFamily="2" charset="-122"/>
              </a:rPr>
              <a:t>例：时钟上升沿触发的</a:t>
            </a:r>
            <a:r>
              <a:rPr lang="en-US" altLang="zh-CN" sz="2400" b="1" dirty="0">
                <a:latin typeface="Times New Roman" pitchFamily="18" charset="0"/>
                <a:ea typeface="宋体" pitchFamily="2" charset="-122"/>
              </a:rPr>
              <a:t>D</a:t>
            </a:r>
            <a:r>
              <a:rPr lang="zh-CN" altLang="en-US" sz="2400" b="1" dirty="0">
                <a:latin typeface="Times New Roman" pitchFamily="18" charset="0"/>
                <a:ea typeface="宋体" pitchFamily="2" charset="-122"/>
              </a:rPr>
              <a:t>触发器</a:t>
            </a:r>
          </a:p>
        </p:txBody>
      </p:sp>
      <p:sp>
        <p:nvSpPr>
          <p:cNvPr id="4" name="Rectangle 2"/>
          <p:cNvSpPr txBox="1">
            <a:spLocks noChangeArrowheads="1"/>
          </p:cNvSpPr>
          <p:nvPr/>
        </p:nvSpPr>
        <p:spPr bwMode="auto">
          <a:xfrm>
            <a:off x="127992" y="193204"/>
            <a:ext cx="777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4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9pPr>
          </a:lstStyle>
          <a:p>
            <a:pPr>
              <a:spcBef>
                <a:spcPct val="50000"/>
              </a:spcBef>
              <a:buFont typeface="Wingdings" pitchFamily="2" charset="2"/>
              <a:buNone/>
            </a:pPr>
            <a:r>
              <a:rPr kumimoji="0" lang="en-US" altLang="zh-CN" sz="3200" b="1" kern="0" dirty="0">
                <a:solidFill>
                  <a:srgbClr val="990000"/>
                </a:solidFill>
              </a:rPr>
              <a:t>4.2.2. always</a:t>
            </a:r>
            <a:r>
              <a:rPr kumimoji="0" lang="zh-CN" altLang="en-US" sz="3200" b="1" kern="0" dirty="0">
                <a:solidFill>
                  <a:srgbClr val="990000"/>
                </a:solidFill>
              </a:rPr>
              <a:t>语句</a:t>
            </a:r>
            <a:endParaRPr kumimoji="0" lang="zh-CN" altLang="en-US" sz="3200" kern="0" dirty="0">
              <a:solidFill>
                <a:srgbClr val="990000"/>
              </a:solidFill>
            </a:endParaRPr>
          </a:p>
        </p:txBody>
      </p:sp>
      <p:sp>
        <p:nvSpPr>
          <p:cNvPr id="2" name="灯片编号占位符 1"/>
          <p:cNvSpPr>
            <a:spLocks noGrp="1"/>
          </p:cNvSpPr>
          <p:nvPr>
            <p:ph type="sldNum" sz="quarter" idx="10"/>
          </p:nvPr>
        </p:nvSpPr>
        <p:spPr/>
        <p:txBody>
          <a:bodyPr/>
          <a:lstStyle/>
          <a:p>
            <a:pPr>
              <a:defRPr/>
            </a:pPr>
            <a:fld id="{B938EA18-9DD8-45FB-BC7C-EE834E42B6BC}" type="slidenum">
              <a:rPr lang="en-US" altLang="zh-CN" smtClean="0"/>
              <a:pPr>
                <a:defRPr/>
              </a:pPr>
              <a:t>28</a:t>
            </a:fld>
            <a:endParaRPr lang="en-US" altLang="zh-CN"/>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147283" y="841276"/>
            <a:ext cx="8534400" cy="445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8163" indent="-538163" eaLnBrk="0" hangingPunct="0">
              <a:defRPr kumimoji="1" sz="8800">
                <a:solidFill>
                  <a:srgbClr val="D0CDCA"/>
                </a:solidFill>
                <a:latin typeface="楷体_GB2312" pitchFamily="49" charset="-122"/>
                <a:ea typeface="楷体_GB2312" pitchFamily="49" charset="-122"/>
              </a:defRPr>
            </a:lvl1pPr>
            <a:lvl2pPr marL="717550" eaLnBrk="0" hangingPunct="0">
              <a:defRPr kumimoji="1" sz="8800">
                <a:solidFill>
                  <a:srgbClr val="D0CDCA"/>
                </a:solidFill>
                <a:latin typeface="楷体_GB2312" pitchFamily="49" charset="-122"/>
                <a:ea typeface="楷体_GB2312" pitchFamily="49" charset="-122"/>
              </a:defRPr>
            </a:lvl2pPr>
            <a:lvl3pPr eaLnBrk="0" hangingPunct="0">
              <a:defRPr kumimoji="1" sz="8800">
                <a:solidFill>
                  <a:srgbClr val="D0CDCA"/>
                </a:solidFill>
                <a:latin typeface="楷体_GB2312" pitchFamily="49" charset="-122"/>
                <a:ea typeface="楷体_GB2312" pitchFamily="49" charset="-122"/>
              </a:defRPr>
            </a:lvl3pPr>
            <a:lvl4pPr eaLnBrk="0" hangingPunct="0">
              <a:defRPr kumimoji="1" sz="8800">
                <a:solidFill>
                  <a:srgbClr val="D0CDCA"/>
                </a:solidFill>
                <a:latin typeface="楷体_GB2312" pitchFamily="49" charset="-122"/>
                <a:ea typeface="楷体_GB2312" pitchFamily="49" charset="-122"/>
              </a:defRPr>
            </a:lvl4pPr>
            <a:lvl5pPr eaLnBrk="0" hangingPunct="0">
              <a:defRPr kumimoji="1" sz="8800">
                <a:solidFill>
                  <a:srgbClr val="D0CDCA"/>
                </a:solidFill>
                <a:latin typeface="楷体_GB2312" pitchFamily="49" charset="-122"/>
                <a:ea typeface="楷体_GB2312" pitchFamily="49" charset="-122"/>
              </a:defRPr>
            </a:lvl5pPr>
            <a:lvl6pPr eaLnBrk="0" fontAlgn="base" hangingPunct="0">
              <a:spcBef>
                <a:spcPct val="0"/>
              </a:spcBef>
              <a:spcAft>
                <a:spcPct val="0"/>
              </a:spcAft>
              <a:defRPr kumimoji="1" sz="8800">
                <a:solidFill>
                  <a:srgbClr val="D0CDCA"/>
                </a:solidFill>
                <a:latin typeface="楷体_GB2312" pitchFamily="49" charset="-122"/>
                <a:ea typeface="楷体_GB2312" pitchFamily="49" charset="-122"/>
              </a:defRPr>
            </a:lvl6pPr>
            <a:lvl7pPr eaLnBrk="0" fontAlgn="base" hangingPunct="0">
              <a:spcBef>
                <a:spcPct val="0"/>
              </a:spcBef>
              <a:spcAft>
                <a:spcPct val="0"/>
              </a:spcAft>
              <a:defRPr kumimoji="1" sz="8800">
                <a:solidFill>
                  <a:srgbClr val="D0CDCA"/>
                </a:solidFill>
                <a:latin typeface="楷体_GB2312" pitchFamily="49" charset="-122"/>
                <a:ea typeface="楷体_GB2312" pitchFamily="49" charset="-122"/>
              </a:defRPr>
            </a:lvl7pPr>
            <a:lvl8pPr eaLnBrk="0" fontAlgn="base" hangingPunct="0">
              <a:spcBef>
                <a:spcPct val="0"/>
              </a:spcBef>
              <a:spcAft>
                <a:spcPct val="0"/>
              </a:spcAft>
              <a:defRPr kumimoji="1" sz="8800">
                <a:solidFill>
                  <a:srgbClr val="D0CDCA"/>
                </a:solidFill>
                <a:latin typeface="楷体_GB2312" pitchFamily="49" charset="-122"/>
                <a:ea typeface="楷体_GB2312" pitchFamily="49" charset="-122"/>
              </a:defRPr>
            </a:lvl8pPr>
            <a:lvl9pPr eaLnBrk="0" fontAlgn="base" hangingPunct="0">
              <a:spcBef>
                <a:spcPct val="0"/>
              </a:spcBef>
              <a:spcAft>
                <a:spcPct val="0"/>
              </a:spcAft>
              <a:defRPr kumimoji="1" sz="8800">
                <a:solidFill>
                  <a:srgbClr val="D0CDCA"/>
                </a:solidFill>
                <a:latin typeface="楷体_GB2312" pitchFamily="49" charset="-122"/>
                <a:ea typeface="楷体_GB2312" pitchFamily="49" charset="-122"/>
              </a:defRPr>
            </a:lvl9pPr>
          </a:lstStyle>
          <a:p>
            <a:pPr eaLnBrk="1" hangingPunct="1">
              <a:lnSpc>
                <a:spcPct val="150000"/>
              </a:lnSpc>
              <a:defRPr/>
            </a:pPr>
            <a:r>
              <a:rPr lang="zh-CN" altLang="en-US" sz="2400" b="1" dirty="0">
                <a:solidFill>
                  <a:schemeClr val="tx1"/>
                </a:solidFill>
                <a:latin typeface="Times New Roman" panose="02020603050405020304" pitchFamily="18" charset="0"/>
                <a:ea typeface="宋体" panose="02010600030101010101" pitchFamily="2" charset="-122"/>
              </a:rPr>
              <a:t>说明：</a:t>
            </a:r>
          </a:p>
          <a:p>
            <a:pPr eaLnBrk="1" hangingPunct="1">
              <a:lnSpc>
                <a:spcPct val="150000"/>
              </a:lnSpc>
              <a:defRPr/>
            </a:pPr>
            <a:r>
              <a:rPr lang="en-US" altLang="zh-CN" sz="2400" b="1" dirty="0">
                <a:solidFill>
                  <a:schemeClr val="tx1"/>
                </a:solidFill>
                <a:latin typeface="Times New Roman" panose="02020603050405020304" pitchFamily="18" charset="0"/>
                <a:ea typeface="宋体" panose="02010600030101010101" pitchFamily="2" charset="-122"/>
              </a:rPr>
              <a:t>1</a:t>
            </a: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always</a:t>
            </a:r>
            <a:r>
              <a:rPr lang="zh-CN" altLang="en-US" sz="2400" b="1" dirty="0">
                <a:solidFill>
                  <a:schemeClr val="tx1"/>
                </a:solidFill>
                <a:latin typeface="Times New Roman" panose="02020603050405020304" pitchFamily="18" charset="0"/>
                <a:ea typeface="宋体" panose="02010600030101010101" pitchFamily="2" charset="-122"/>
              </a:rPr>
              <a:t>过程语句后面可以是一个敏感事件列表</a:t>
            </a:r>
            <a:r>
              <a:rPr lang="en-US" altLang="zh-CN" sz="2400" b="1" dirty="0">
                <a:solidFill>
                  <a:schemeClr val="tx1"/>
                </a:solidFill>
                <a:latin typeface="Times New Roman" panose="02020603050405020304" pitchFamily="18" charset="0"/>
                <a:ea typeface="宋体" panose="02010600030101010101" pitchFamily="2" charset="-122"/>
              </a:rPr>
              <a:t>,</a:t>
            </a:r>
            <a:r>
              <a:rPr lang="zh-CN" altLang="en-US" sz="2400" b="1" dirty="0">
                <a:solidFill>
                  <a:schemeClr val="tx1"/>
                </a:solidFill>
                <a:latin typeface="Times New Roman" panose="02020603050405020304" pitchFamily="18" charset="0"/>
                <a:ea typeface="宋体" panose="02010600030101010101" pitchFamily="2" charset="-122"/>
              </a:rPr>
              <a:t>该敏感事件列表的作用是用来激活</a:t>
            </a:r>
            <a:r>
              <a:rPr lang="en-US" altLang="zh-CN" sz="24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always</a:t>
            </a:r>
            <a:r>
              <a:rPr lang="zh-CN" altLang="en-US" sz="2400" b="1" dirty="0">
                <a:solidFill>
                  <a:schemeClr val="tx1"/>
                </a:solidFill>
                <a:latin typeface="Times New Roman" panose="02020603050405020304" pitchFamily="18" charset="0"/>
                <a:ea typeface="宋体" panose="02010600030101010101" pitchFamily="2" charset="-122"/>
              </a:rPr>
              <a:t>过程语句的执行；</a:t>
            </a:r>
          </a:p>
          <a:p>
            <a:pPr eaLnBrk="1" hangingPunct="1">
              <a:lnSpc>
                <a:spcPct val="150000"/>
              </a:lnSpc>
              <a:defRPr/>
            </a:pPr>
            <a:r>
              <a:rPr lang="en-US" altLang="zh-CN" sz="2400" b="1" dirty="0">
                <a:solidFill>
                  <a:schemeClr val="tx1"/>
                </a:solidFill>
                <a:latin typeface="Times New Roman" panose="02020603050405020304" pitchFamily="18" charset="0"/>
                <a:ea typeface="宋体" panose="02010600030101010101" pitchFamily="2" charset="-122"/>
              </a:rPr>
              <a:t>2</a:t>
            </a:r>
            <a:r>
              <a:rPr lang="zh-CN" altLang="en-US" sz="2400" b="1" dirty="0">
                <a:solidFill>
                  <a:schemeClr val="tx1"/>
                </a:solidFill>
                <a:latin typeface="Times New Roman" panose="02020603050405020304" pitchFamily="18" charset="0"/>
                <a:ea typeface="宋体" panose="02010600030101010101" pitchFamily="2" charset="-122"/>
              </a:rPr>
              <a:t>）如果</a:t>
            </a:r>
            <a:r>
              <a:rPr lang="en-US" altLang="zh-CN" sz="24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always</a:t>
            </a:r>
            <a:r>
              <a:rPr lang="zh-CN" altLang="en-US" sz="2400" b="1" dirty="0">
                <a:solidFill>
                  <a:schemeClr val="tx1"/>
                </a:solidFill>
                <a:latin typeface="Times New Roman" panose="02020603050405020304" pitchFamily="18" charset="0"/>
                <a:ea typeface="宋体" panose="02010600030101010101" pitchFamily="2" charset="-122"/>
              </a:rPr>
              <a:t>过程块中的敏感事件列表缺省，则认为触发条件始终被满足， </a:t>
            </a:r>
            <a:r>
              <a:rPr lang="en-US" altLang="zh-CN" sz="24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always</a:t>
            </a:r>
            <a:r>
              <a:rPr lang="zh-CN" altLang="en-US" sz="2400" b="1" dirty="0">
                <a:solidFill>
                  <a:schemeClr val="tx1"/>
                </a:solidFill>
                <a:latin typeface="Times New Roman" panose="02020603050405020304" pitchFamily="18" charset="0"/>
                <a:ea typeface="宋体" panose="02010600030101010101" pitchFamily="2" charset="-122"/>
              </a:rPr>
              <a:t>过程块将无条件地循环执行下去，直到遇到</a:t>
            </a:r>
            <a:r>
              <a:rPr lang="en-US" altLang="zh-CN" sz="2400" b="1" dirty="0">
                <a:solidFill>
                  <a:srgbClr val="996633"/>
                </a:solidFill>
                <a:effectLst>
                  <a:outerShdw blurRad="38100" dist="38100" dir="2700000" algn="tl">
                    <a:srgbClr val="C0C0C0"/>
                  </a:outerShdw>
                </a:effectLst>
                <a:latin typeface="Times New Roman" panose="02020603050405020304" pitchFamily="18" charset="0"/>
                <a:ea typeface="宋体" panose="02010600030101010101" pitchFamily="2" charset="-122"/>
              </a:rPr>
              <a:t>$finish</a:t>
            </a:r>
            <a:r>
              <a:rPr lang="zh-CN" altLang="en-US" sz="2400" b="1" dirty="0">
                <a:solidFill>
                  <a:schemeClr val="tx1"/>
                </a:solidFill>
                <a:latin typeface="Times New Roman" panose="02020603050405020304" pitchFamily="18" charset="0"/>
                <a:ea typeface="宋体" panose="02010600030101010101" pitchFamily="2" charset="-122"/>
              </a:rPr>
              <a:t>或</a:t>
            </a:r>
            <a:r>
              <a:rPr lang="en-US" altLang="zh-CN" sz="2400" b="1" dirty="0">
                <a:solidFill>
                  <a:srgbClr val="996633"/>
                </a:solidFill>
                <a:effectLst>
                  <a:outerShdw blurRad="38100" dist="38100" dir="2700000" algn="tl">
                    <a:srgbClr val="C0C0C0"/>
                  </a:outerShdw>
                </a:effectLst>
                <a:latin typeface="Times New Roman" panose="02020603050405020304" pitchFamily="18" charset="0"/>
                <a:ea typeface="宋体" panose="02010600030101010101" pitchFamily="2" charset="-122"/>
              </a:rPr>
              <a:t>$stop</a:t>
            </a:r>
            <a:r>
              <a:rPr lang="zh-CN" altLang="en-US" sz="2400" b="1" dirty="0">
                <a:solidFill>
                  <a:schemeClr val="tx1"/>
                </a:solidFill>
                <a:latin typeface="Times New Roman" panose="02020603050405020304" pitchFamily="18" charset="0"/>
                <a:ea typeface="宋体" panose="02010600030101010101" pitchFamily="2" charset="-122"/>
              </a:rPr>
              <a:t>系统任务为止；</a:t>
            </a:r>
          </a:p>
          <a:p>
            <a:pPr eaLnBrk="1" hangingPunct="1">
              <a:lnSpc>
                <a:spcPct val="150000"/>
              </a:lnSpc>
              <a:defRPr/>
            </a:pPr>
            <a:r>
              <a:rPr lang="en-US" altLang="zh-CN" sz="2400" b="1" dirty="0">
                <a:solidFill>
                  <a:schemeClr val="tx1"/>
                </a:solidFill>
                <a:latin typeface="Times New Roman" panose="02020603050405020304" pitchFamily="18" charset="0"/>
                <a:ea typeface="宋体" panose="02010600030101010101" pitchFamily="2" charset="-122"/>
              </a:rPr>
              <a:t>3</a:t>
            </a:r>
            <a:r>
              <a:rPr lang="zh-CN" altLang="en-US" sz="2400" b="1" dirty="0">
                <a:solidFill>
                  <a:schemeClr val="tx1"/>
                </a:solidFill>
                <a:latin typeface="Times New Roman" panose="02020603050405020304" pitchFamily="18" charset="0"/>
                <a:ea typeface="宋体" panose="02010600030101010101" pitchFamily="2" charset="-122"/>
              </a:rPr>
              <a:t>）进行仿真时， </a:t>
            </a:r>
            <a:r>
              <a:rPr lang="en-US" altLang="zh-CN" sz="24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always</a:t>
            </a:r>
            <a:r>
              <a:rPr lang="zh-CN" altLang="en-US" sz="2400" b="1" dirty="0">
                <a:solidFill>
                  <a:schemeClr val="tx1"/>
                </a:solidFill>
                <a:latin typeface="Times New Roman" panose="02020603050405020304" pitchFamily="18" charset="0"/>
                <a:ea typeface="宋体" panose="02010600030101010101" pitchFamily="2" charset="-122"/>
              </a:rPr>
              <a:t>过程块是从模拟</a:t>
            </a:r>
            <a:r>
              <a:rPr lang="en-US" altLang="zh-CN" sz="2400" b="1" dirty="0">
                <a:solidFill>
                  <a:schemeClr val="tx1"/>
                </a:solidFill>
                <a:latin typeface="Times New Roman" panose="02020603050405020304" pitchFamily="18" charset="0"/>
                <a:ea typeface="宋体" panose="02010600030101010101" pitchFamily="2" charset="-122"/>
              </a:rPr>
              <a:t>0</a:t>
            </a:r>
            <a:r>
              <a:rPr lang="zh-CN" altLang="en-US" sz="2400" b="1" dirty="0">
                <a:solidFill>
                  <a:schemeClr val="tx1"/>
                </a:solidFill>
                <a:latin typeface="Times New Roman" panose="02020603050405020304" pitchFamily="18" charset="0"/>
                <a:ea typeface="宋体" panose="02010600030101010101" pitchFamily="2" charset="-122"/>
              </a:rPr>
              <a:t>开始执行的，且</a:t>
            </a:r>
            <a:r>
              <a:rPr lang="en-US" altLang="zh-CN" sz="24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always</a:t>
            </a:r>
            <a:r>
              <a:rPr lang="zh-CN" altLang="en-US" sz="2400" b="1" dirty="0">
                <a:solidFill>
                  <a:schemeClr val="tx1"/>
                </a:solidFill>
                <a:latin typeface="Times New Roman" panose="02020603050405020304" pitchFamily="18" charset="0"/>
                <a:ea typeface="宋体" panose="02010600030101010101" pitchFamily="2" charset="-122"/>
              </a:rPr>
              <a:t>语句在仿真过程中是不断重复执行的；</a:t>
            </a:r>
          </a:p>
        </p:txBody>
      </p:sp>
      <p:sp>
        <p:nvSpPr>
          <p:cNvPr id="3" name="Rectangle 2"/>
          <p:cNvSpPr txBox="1">
            <a:spLocks noChangeArrowheads="1"/>
          </p:cNvSpPr>
          <p:nvPr/>
        </p:nvSpPr>
        <p:spPr bwMode="auto">
          <a:xfrm>
            <a:off x="127992" y="193204"/>
            <a:ext cx="777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4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9pPr>
          </a:lstStyle>
          <a:p>
            <a:pPr>
              <a:spcBef>
                <a:spcPct val="50000"/>
              </a:spcBef>
              <a:buFont typeface="Wingdings" pitchFamily="2" charset="2"/>
              <a:buNone/>
            </a:pPr>
            <a:r>
              <a:rPr kumimoji="0" lang="en-US" altLang="zh-CN" sz="3200" b="1" kern="0" dirty="0">
                <a:solidFill>
                  <a:srgbClr val="990000"/>
                </a:solidFill>
              </a:rPr>
              <a:t>4.2.2. always</a:t>
            </a:r>
            <a:r>
              <a:rPr kumimoji="0" lang="zh-CN" altLang="en-US" sz="3200" b="1" kern="0" dirty="0">
                <a:solidFill>
                  <a:srgbClr val="990000"/>
                </a:solidFill>
              </a:rPr>
              <a:t>语句</a:t>
            </a:r>
            <a:endParaRPr kumimoji="0" lang="zh-CN" altLang="en-US" sz="3200" kern="0" dirty="0">
              <a:solidFill>
                <a:srgbClr val="990000"/>
              </a:solidFill>
            </a:endParaRPr>
          </a:p>
        </p:txBody>
      </p:sp>
      <p:sp>
        <p:nvSpPr>
          <p:cNvPr id="2" name="灯片编号占位符 1"/>
          <p:cNvSpPr>
            <a:spLocks noGrp="1"/>
          </p:cNvSpPr>
          <p:nvPr>
            <p:ph type="sldNum" sz="quarter" idx="10"/>
          </p:nvPr>
        </p:nvSpPr>
        <p:spPr/>
        <p:txBody>
          <a:bodyPr/>
          <a:lstStyle/>
          <a:p>
            <a:pPr>
              <a:defRPr/>
            </a:pPr>
            <a:fld id="{B938EA18-9DD8-45FB-BC7C-EE834E42B6BC}" type="slidenum">
              <a:rPr lang="en-US" altLang="zh-CN" smtClean="0"/>
              <a:pPr>
                <a:defRPr/>
              </a:pPr>
              <a:t>29</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1378">
                                            <p:txEl>
                                              <p:pRg st="1" end="1"/>
                                            </p:txEl>
                                          </p:spTgt>
                                        </p:tgtEl>
                                        <p:attrNameLst>
                                          <p:attrName>style.visibility</p:attrName>
                                        </p:attrNameLst>
                                      </p:cBhvr>
                                      <p:to>
                                        <p:strVal val="visible"/>
                                      </p:to>
                                    </p:set>
                                    <p:anim calcmode="lin" valueType="num">
                                      <p:cBhvr additive="base">
                                        <p:cTn id="7" dur="500" fill="hold"/>
                                        <p:tgtEl>
                                          <p:spTgt spid="10137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137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1378">
                                            <p:txEl>
                                              <p:pRg st="2" end="2"/>
                                            </p:txEl>
                                          </p:spTgt>
                                        </p:tgtEl>
                                        <p:attrNameLst>
                                          <p:attrName>style.visibility</p:attrName>
                                        </p:attrNameLst>
                                      </p:cBhvr>
                                      <p:to>
                                        <p:strVal val="visible"/>
                                      </p:to>
                                    </p:set>
                                    <p:anim calcmode="lin" valueType="num">
                                      <p:cBhvr additive="base">
                                        <p:cTn id="13" dur="500" fill="hold"/>
                                        <p:tgtEl>
                                          <p:spTgt spid="10137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13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1378">
                                            <p:txEl>
                                              <p:pRg st="3" end="3"/>
                                            </p:txEl>
                                          </p:spTgt>
                                        </p:tgtEl>
                                        <p:attrNameLst>
                                          <p:attrName>style.visibility</p:attrName>
                                        </p:attrNameLst>
                                      </p:cBhvr>
                                      <p:to>
                                        <p:strVal val="visible"/>
                                      </p:to>
                                    </p:set>
                                    <p:anim calcmode="lin" valueType="num">
                                      <p:cBhvr additive="base">
                                        <p:cTn id="19" dur="500" fill="hold"/>
                                        <p:tgtEl>
                                          <p:spTgt spid="10137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137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179513" y="97194"/>
            <a:ext cx="7793037" cy="759354"/>
          </a:xfrm>
        </p:spPr>
        <p:txBody>
          <a:bodyPr/>
          <a:lstStyle/>
          <a:p>
            <a:r>
              <a:rPr lang="en-US" altLang="zh-CN" dirty="0"/>
              <a:t>4.1 </a:t>
            </a:r>
            <a:r>
              <a:rPr lang="zh-CN" altLang="en-US" dirty="0"/>
              <a:t>行为级建模程序结构</a:t>
            </a:r>
          </a:p>
        </p:txBody>
      </p:sp>
      <p:sp>
        <p:nvSpPr>
          <p:cNvPr id="5123" name="Rectangle 3"/>
          <p:cNvSpPr>
            <a:spLocks noGrp="1" noChangeArrowheads="1"/>
          </p:cNvSpPr>
          <p:nvPr>
            <p:ph type="body" idx="4294967295"/>
          </p:nvPr>
        </p:nvSpPr>
        <p:spPr>
          <a:xfrm>
            <a:off x="395536" y="1057011"/>
            <a:ext cx="8424936" cy="4081198"/>
          </a:xfrm>
        </p:spPr>
        <p:txBody>
          <a:bodyPr/>
          <a:lstStyle/>
          <a:p>
            <a:pPr>
              <a:lnSpc>
                <a:spcPct val="150000"/>
              </a:lnSpc>
            </a:pPr>
            <a:r>
              <a:rPr lang="zh-CN" altLang="en-US" dirty="0"/>
              <a:t>行为级建模是指对信号采用行为级的描述</a:t>
            </a:r>
            <a:r>
              <a:rPr lang="en-US" altLang="zh-CN" dirty="0"/>
              <a:t>(</a:t>
            </a:r>
            <a:r>
              <a:rPr lang="zh-CN" altLang="en-US" dirty="0"/>
              <a:t>不是结构级的描述</a:t>
            </a:r>
            <a:r>
              <a:rPr lang="en-US" altLang="zh-CN" dirty="0"/>
              <a:t>)</a:t>
            </a:r>
            <a:r>
              <a:rPr lang="zh-CN" altLang="en-US" dirty="0"/>
              <a:t>方法来建模。</a:t>
            </a:r>
            <a:endParaRPr lang="en-US" altLang="zh-CN" dirty="0"/>
          </a:p>
          <a:p>
            <a:pPr>
              <a:lnSpc>
                <a:spcPct val="150000"/>
              </a:lnSpc>
            </a:pPr>
            <a:r>
              <a:rPr lang="zh-CN" altLang="en-US" dirty="0"/>
              <a:t>行为级的描述常用于复杂数字逻辑系统的设计中，也就是通过行为级建模把一个复杂的系统分解成可操作的若干个模块，每个模块之间的逻辑关系通过行为模块的仿真加以验证。</a:t>
            </a:r>
          </a:p>
        </p:txBody>
      </p:sp>
      <p:sp>
        <p:nvSpPr>
          <p:cNvPr id="2" name="灯片编号占位符 1"/>
          <p:cNvSpPr>
            <a:spLocks noGrp="1"/>
          </p:cNvSpPr>
          <p:nvPr>
            <p:ph type="sldNum" sz="quarter" idx="10"/>
          </p:nvPr>
        </p:nvSpPr>
        <p:spPr/>
        <p:txBody>
          <a:bodyPr/>
          <a:lstStyle/>
          <a:p>
            <a:pPr>
              <a:defRPr/>
            </a:pPr>
            <a:fld id="{B938EA18-9DD8-45FB-BC7C-EE834E42B6BC}" type="slidenum">
              <a:rPr lang="en-US" altLang="zh-CN" smtClean="0"/>
              <a:pPr>
                <a:defRPr/>
              </a:pPr>
              <a:t>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 calcmode="lin" valueType="num">
                                      <p:cBhvr additive="base">
                                        <p:cTn id="7"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0" y="877094"/>
            <a:ext cx="86106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30238" indent="-630238" eaLnBrk="0" hangingPunct="0">
              <a:defRPr kumimoji="1" sz="8800">
                <a:solidFill>
                  <a:srgbClr val="D0CDCA"/>
                </a:solidFill>
                <a:latin typeface="楷体_GB2312" pitchFamily="49" charset="-122"/>
                <a:ea typeface="楷体_GB2312" pitchFamily="49" charset="-122"/>
              </a:defRPr>
            </a:lvl1pPr>
            <a:lvl2pPr marL="809625" eaLnBrk="0" hangingPunct="0">
              <a:defRPr kumimoji="1" sz="8800">
                <a:solidFill>
                  <a:srgbClr val="D0CDCA"/>
                </a:solidFill>
                <a:latin typeface="楷体_GB2312" pitchFamily="49" charset="-122"/>
                <a:ea typeface="楷体_GB2312" pitchFamily="49" charset="-122"/>
              </a:defRPr>
            </a:lvl2pPr>
            <a:lvl3pPr marL="989013" eaLnBrk="0" hangingPunct="0">
              <a:defRPr kumimoji="1" sz="8800">
                <a:solidFill>
                  <a:srgbClr val="D0CDCA"/>
                </a:solidFill>
                <a:latin typeface="楷体_GB2312" pitchFamily="49" charset="-122"/>
                <a:ea typeface="楷体_GB2312" pitchFamily="49" charset="-122"/>
              </a:defRPr>
            </a:lvl3pPr>
            <a:lvl4pPr eaLnBrk="0" hangingPunct="0">
              <a:defRPr kumimoji="1" sz="8800">
                <a:solidFill>
                  <a:srgbClr val="D0CDCA"/>
                </a:solidFill>
                <a:latin typeface="楷体_GB2312" pitchFamily="49" charset="-122"/>
                <a:ea typeface="楷体_GB2312" pitchFamily="49" charset="-122"/>
              </a:defRPr>
            </a:lvl4pPr>
            <a:lvl5pPr eaLnBrk="0" hangingPunct="0">
              <a:defRPr kumimoji="1" sz="8800">
                <a:solidFill>
                  <a:srgbClr val="D0CDCA"/>
                </a:solidFill>
                <a:latin typeface="楷体_GB2312" pitchFamily="49" charset="-122"/>
                <a:ea typeface="楷体_GB2312" pitchFamily="49" charset="-122"/>
              </a:defRPr>
            </a:lvl5pPr>
            <a:lvl6pPr eaLnBrk="0" fontAlgn="base" hangingPunct="0">
              <a:spcBef>
                <a:spcPct val="0"/>
              </a:spcBef>
              <a:spcAft>
                <a:spcPct val="0"/>
              </a:spcAft>
              <a:defRPr kumimoji="1" sz="8800">
                <a:solidFill>
                  <a:srgbClr val="D0CDCA"/>
                </a:solidFill>
                <a:latin typeface="楷体_GB2312" pitchFamily="49" charset="-122"/>
                <a:ea typeface="楷体_GB2312" pitchFamily="49" charset="-122"/>
              </a:defRPr>
            </a:lvl6pPr>
            <a:lvl7pPr eaLnBrk="0" fontAlgn="base" hangingPunct="0">
              <a:spcBef>
                <a:spcPct val="0"/>
              </a:spcBef>
              <a:spcAft>
                <a:spcPct val="0"/>
              </a:spcAft>
              <a:defRPr kumimoji="1" sz="8800">
                <a:solidFill>
                  <a:srgbClr val="D0CDCA"/>
                </a:solidFill>
                <a:latin typeface="楷体_GB2312" pitchFamily="49" charset="-122"/>
                <a:ea typeface="楷体_GB2312" pitchFamily="49" charset="-122"/>
              </a:defRPr>
            </a:lvl7pPr>
            <a:lvl8pPr eaLnBrk="0" fontAlgn="base" hangingPunct="0">
              <a:spcBef>
                <a:spcPct val="0"/>
              </a:spcBef>
              <a:spcAft>
                <a:spcPct val="0"/>
              </a:spcAft>
              <a:defRPr kumimoji="1" sz="8800">
                <a:solidFill>
                  <a:srgbClr val="D0CDCA"/>
                </a:solidFill>
                <a:latin typeface="楷体_GB2312" pitchFamily="49" charset="-122"/>
                <a:ea typeface="楷体_GB2312" pitchFamily="49" charset="-122"/>
              </a:defRPr>
            </a:lvl8pPr>
            <a:lvl9pPr eaLnBrk="0" fontAlgn="base" hangingPunct="0">
              <a:spcBef>
                <a:spcPct val="0"/>
              </a:spcBef>
              <a:spcAft>
                <a:spcPct val="0"/>
              </a:spcAft>
              <a:defRPr kumimoji="1" sz="8800">
                <a:solidFill>
                  <a:srgbClr val="D0CDCA"/>
                </a:solidFill>
                <a:latin typeface="楷体_GB2312" pitchFamily="49" charset="-122"/>
                <a:ea typeface="楷体_GB2312" pitchFamily="49" charset="-122"/>
              </a:defRPr>
            </a:lvl9pPr>
          </a:lstStyle>
          <a:p>
            <a:pPr eaLnBrk="1" hangingPunct="1">
              <a:lnSpc>
                <a:spcPct val="150000"/>
              </a:lnSpc>
              <a:defRPr/>
            </a:pPr>
            <a:r>
              <a:rPr lang="en-US" altLang="zh-CN" sz="2400" b="1" dirty="0">
                <a:solidFill>
                  <a:schemeClr val="tx1"/>
                </a:solidFill>
                <a:latin typeface="Times New Roman" panose="02020603050405020304" pitchFamily="18" charset="0"/>
                <a:ea typeface="宋体" panose="02010600030101010101" pitchFamily="2" charset="-122"/>
              </a:rPr>
              <a:t>4</a:t>
            </a:r>
            <a:r>
              <a:rPr lang="zh-CN" altLang="en-US" sz="2400" b="1" dirty="0">
                <a:solidFill>
                  <a:schemeClr val="tx1"/>
                </a:solidFill>
                <a:latin typeface="Times New Roman" panose="02020603050405020304" pitchFamily="18" charset="0"/>
                <a:ea typeface="宋体" panose="02010600030101010101" pitchFamily="2" charset="-122"/>
              </a:rPr>
              <a:t>）敏感事件列表由一个或多个“事件表达式”构成，事件表达式说明了启动块内语句执行时的触发条件，当存在多个事件表达式时要用</a:t>
            </a:r>
            <a:r>
              <a:rPr lang="zh-CN" altLang="en-US" sz="2400" b="1" dirty="0">
                <a:solidFill>
                  <a:srgbClr val="FF0000"/>
                </a:solidFill>
                <a:latin typeface="Times New Roman" panose="02020603050405020304" pitchFamily="18" charset="0"/>
                <a:ea typeface="宋体" panose="02010600030101010101" pitchFamily="2" charset="-122"/>
              </a:rPr>
              <a:t>关键词</a:t>
            </a:r>
            <a:r>
              <a:rPr lang="en-US" altLang="zh-CN" sz="2400" b="1" dirty="0">
                <a:solidFill>
                  <a:srgbClr val="FF0000"/>
                </a:solidFill>
                <a:latin typeface="Times New Roman" panose="02020603050405020304" pitchFamily="18" charset="0"/>
                <a:ea typeface="宋体" panose="02010600030101010101" pitchFamily="2" charset="-122"/>
              </a:rPr>
              <a:t>or</a:t>
            </a:r>
            <a:r>
              <a:rPr lang="zh-CN" altLang="en-US" sz="2400" b="1" dirty="0">
                <a:solidFill>
                  <a:schemeClr val="tx1"/>
                </a:solidFill>
                <a:latin typeface="Times New Roman" panose="02020603050405020304" pitchFamily="18" charset="0"/>
                <a:ea typeface="宋体" panose="02010600030101010101" pitchFamily="2" charset="-122"/>
              </a:rPr>
              <a:t>将多个触发条件组合起来。</a:t>
            </a:r>
            <a:r>
              <a:rPr lang="en-US" altLang="zh-CN" sz="2400" b="1" dirty="0">
                <a:solidFill>
                  <a:schemeClr val="tx1"/>
                </a:solidFill>
                <a:latin typeface="Times New Roman" panose="02020603050405020304" pitchFamily="18" charset="0"/>
                <a:ea typeface="宋体" panose="02010600030101010101" pitchFamily="2" charset="-122"/>
              </a:rPr>
              <a:t>Verilog</a:t>
            </a:r>
            <a:r>
              <a:rPr lang="zh-CN" altLang="en-US" sz="2400" b="1" dirty="0">
                <a:solidFill>
                  <a:schemeClr val="tx1"/>
                </a:solidFill>
                <a:latin typeface="Times New Roman" panose="02020603050405020304" pitchFamily="18" charset="0"/>
                <a:ea typeface="宋体" panose="02010600030101010101" pitchFamily="2" charset="-122"/>
              </a:rPr>
              <a:t>规定：只要这些事件表达式所代表的多个触发条件中有一个成立，就启动块内语句的执行。</a:t>
            </a:r>
          </a:p>
          <a:p>
            <a:pPr eaLnBrk="1" hangingPunct="1">
              <a:lnSpc>
                <a:spcPct val="150000"/>
              </a:lnSpc>
              <a:defRPr/>
            </a:pPr>
            <a:r>
              <a:rPr lang="en-US" altLang="zh-CN" sz="2400" b="1" dirty="0">
                <a:solidFill>
                  <a:schemeClr val="tx1"/>
                </a:solidFill>
                <a:latin typeface="Times New Roman" panose="02020603050405020304" pitchFamily="18" charset="0"/>
                <a:ea typeface="宋体" panose="02010600030101010101" pitchFamily="2" charset="-122"/>
              </a:rPr>
              <a:t>5</a:t>
            </a:r>
            <a:r>
              <a:rPr lang="zh-CN" altLang="en-US" sz="2400" b="1" dirty="0">
                <a:solidFill>
                  <a:schemeClr val="tx1"/>
                </a:solidFill>
                <a:latin typeface="Times New Roman" panose="02020603050405020304" pitchFamily="18" charset="0"/>
                <a:ea typeface="宋体" panose="02010600030101010101" pitchFamily="2" charset="-122"/>
              </a:rPr>
              <a:t>）切勿将变量引入敏感信号列表。</a:t>
            </a:r>
          </a:p>
          <a:p>
            <a:pPr eaLnBrk="1" hangingPunct="1">
              <a:lnSpc>
                <a:spcPct val="150000"/>
              </a:lnSpc>
              <a:defRPr/>
            </a:pPr>
            <a:r>
              <a:rPr lang="en-US" altLang="zh-CN" sz="2400" b="1" dirty="0">
                <a:solidFill>
                  <a:schemeClr val="tx1"/>
                </a:solidFill>
                <a:latin typeface="Times New Roman" panose="02020603050405020304" pitchFamily="18" charset="0"/>
                <a:ea typeface="宋体" panose="02010600030101010101" pitchFamily="2" charset="-122"/>
              </a:rPr>
              <a:t>6</a:t>
            </a: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always</a:t>
            </a:r>
            <a:r>
              <a:rPr lang="zh-CN" altLang="en-US" sz="2400" b="1" dirty="0">
                <a:solidFill>
                  <a:schemeClr val="tx1"/>
                </a:solidFill>
                <a:latin typeface="Times New Roman" panose="02020603050405020304" pitchFamily="18" charset="0"/>
                <a:ea typeface="宋体" panose="02010600030101010101" pitchFamily="2" charset="-122"/>
              </a:rPr>
              <a:t>过程块和</a:t>
            </a:r>
            <a:r>
              <a:rPr lang="en-US" altLang="zh-CN" sz="2400" b="1" dirty="0">
                <a:solidFill>
                  <a:srgbClr val="0043A6"/>
                </a:solidFill>
                <a:effectLst>
                  <a:outerShdw blurRad="38100" dist="38100" dir="2700000" algn="tl">
                    <a:srgbClr val="C0C0C0"/>
                  </a:outerShdw>
                </a:effectLst>
                <a:latin typeface="Times New Roman" panose="02020603050405020304" pitchFamily="18" charset="0"/>
                <a:ea typeface="宋体" panose="02010600030101010101" pitchFamily="2" charset="-122"/>
              </a:rPr>
              <a:t>initial</a:t>
            </a:r>
            <a:r>
              <a:rPr lang="zh-CN" altLang="en-US" sz="2400" b="1" dirty="0">
                <a:solidFill>
                  <a:schemeClr val="tx1"/>
                </a:solidFill>
                <a:latin typeface="Times New Roman" panose="02020603050405020304" pitchFamily="18" charset="0"/>
                <a:ea typeface="宋体" panose="02010600030101010101" pitchFamily="2" charset="-122"/>
              </a:rPr>
              <a:t>过程块都不能嵌套使用</a:t>
            </a:r>
            <a:r>
              <a:rPr lang="zh-CN" altLang="en-US" sz="3200" b="1" dirty="0">
                <a:solidFill>
                  <a:schemeClr val="tx1"/>
                </a:solidFill>
                <a:latin typeface="Times New Roman" panose="02020603050405020304" pitchFamily="18" charset="0"/>
                <a:ea typeface="宋体" panose="02010600030101010101" pitchFamily="2" charset="-122"/>
              </a:rPr>
              <a:t>。</a:t>
            </a:r>
          </a:p>
        </p:txBody>
      </p:sp>
      <p:sp>
        <p:nvSpPr>
          <p:cNvPr id="3" name="Rectangle 2"/>
          <p:cNvSpPr txBox="1">
            <a:spLocks noChangeArrowheads="1"/>
          </p:cNvSpPr>
          <p:nvPr/>
        </p:nvSpPr>
        <p:spPr bwMode="auto">
          <a:xfrm>
            <a:off x="127992" y="193204"/>
            <a:ext cx="777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4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9pPr>
          </a:lstStyle>
          <a:p>
            <a:pPr>
              <a:spcBef>
                <a:spcPct val="50000"/>
              </a:spcBef>
              <a:buFont typeface="Wingdings" pitchFamily="2" charset="2"/>
              <a:buNone/>
            </a:pPr>
            <a:r>
              <a:rPr kumimoji="0" lang="en-US" altLang="zh-CN" sz="3200" b="1" kern="0" dirty="0">
                <a:solidFill>
                  <a:srgbClr val="990000"/>
                </a:solidFill>
              </a:rPr>
              <a:t>4.2.2. always</a:t>
            </a:r>
            <a:r>
              <a:rPr kumimoji="0" lang="zh-CN" altLang="en-US" sz="3200" b="1" kern="0" dirty="0">
                <a:solidFill>
                  <a:srgbClr val="990000"/>
                </a:solidFill>
              </a:rPr>
              <a:t>语句</a:t>
            </a:r>
            <a:endParaRPr kumimoji="0" lang="zh-CN" altLang="en-US" sz="3200" kern="0" dirty="0">
              <a:solidFill>
                <a:srgbClr val="990000"/>
              </a:solidFill>
            </a:endParaRPr>
          </a:p>
        </p:txBody>
      </p:sp>
      <p:sp>
        <p:nvSpPr>
          <p:cNvPr id="2" name="灯片编号占位符 1"/>
          <p:cNvSpPr>
            <a:spLocks noGrp="1"/>
          </p:cNvSpPr>
          <p:nvPr>
            <p:ph type="sldNum" sz="quarter" idx="10"/>
          </p:nvPr>
        </p:nvSpPr>
        <p:spPr/>
        <p:txBody>
          <a:bodyPr/>
          <a:lstStyle/>
          <a:p>
            <a:pPr>
              <a:defRPr/>
            </a:pPr>
            <a:fld id="{B938EA18-9DD8-45FB-BC7C-EE834E42B6BC}" type="slidenum">
              <a:rPr lang="en-US" altLang="zh-CN" smtClean="0"/>
              <a:pPr>
                <a:defRPr/>
              </a:pPr>
              <a:t>30</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02">
                                            <p:txEl>
                                              <p:pRg st="1" end="1"/>
                                            </p:txEl>
                                          </p:spTgt>
                                        </p:tgtEl>
                                        <p:attrNameLst>
                                          <p:attrName>style.visibility</p:attrName>
                                        </p:attrNameLst>
                                      </p:cBhvr>
                                      <p:to>
                                        <p:strVal val="visible"/>
                                      </p:to>
                                    </p:set>
                                    <p:anim calcmode="lin" valueType="num">
                                      <p:cBhvr additive="base">
                                        <p:cTn id="7" dur="500" fill="hold"/>
                                        <p:tgtEl>
                                          <p:spTgt spid="10240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0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02">
                                            <p:txEl>
                                              <p:pRg st="2" end="2"/>
                                            </p:txEl>
                                          </p:spTgt>
                                        </p:tgtEl>
                                        <p:attrNameLst>
                                          <p:attrName>style.visibility</p:attrName>
                                        </p:attrNameLst>
                                      </p:cBhvr>
                                      <p:to>
                                        <p:strVal val="visible"/>
                                      </p:to>
                                    </p:set>
                                    <p:anim calcmode="lin" valueType="num">
                                      <p:cBhvr additive="base">
                                        <p:cTn id="13" dur="500" fill="hold"/>
                                        <p:tgtEl>
                                          <p:spTgt spid="10240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0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250825" y="756709"/>
            <a:ext cx="8458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50000"/>
              </a:spcBef>
              <a:buClrTx/>
              <a:buFontTx/>
              <a:buNone/>
            </a:pPr>
            <a:r>
              <a:rPr lang="zh-CN" altLang="en-US" sz="2400" b="1" dirty="0">
                <a:latin typeface="Times New Roman" pitchFamily="18" charset="0"/>
                <a:ea typeface="宋体" pitchFamily="2" charset="-122"/>
              </a:rPr>
              <a:t>例：不恰当使用</a:t>
            </a:r>
            <a:r>
              <a:rPr lang="en-US" altLang="zh-CN" sz="2400" b="1" dirty="0">
                <a:solidFill>
                  <a:srgbClr val="0043A6"/>
                </a:solidFill>
                <a:latin typeface="Times New Roman" pitchFamily="18" charset="0"/>
                <a:ea typeface="宋体" pitchFamily="2" charset="-122"/>
              </a:rPr>
              <a:t>always</a:t>
            </a:r>
            <a:r>
              <a:rPr lang="zh-CN" altLang="en-US" sz="2400" b="1" dirty="0">
                <a:latin typeface="Times New Roman" pitchFamily="18" charset="0"/>
                <a:ea typeface="宋体" pitchFamily="2" charset="-122"/>
              </a:rPr>
              <a:t>语句而产生仿真死锁的情况。</a:t>
            </a:r>
          </a:p>
        </p:txBody>
      </p:sp>
      <p:sp>
        <p:nvSpPr>
          <p:cNvPr id="24579" name="Text Box 3"/>
          <p:cNvSpPr txBox="1">
            <a:spLocks noChangeArrowheads="1"/>
          </p:cNvSpPr>
          <p:nvPr/>
        </p:nvSpPr>
        <p:spPr bwMode="auto">
          <a:xfrm>
            <a:off x="453524" y="1350338"/>
            <a:ext cx="3352800" cy="2123658"/>
          </a:xfrm>
          <a:prstGeom prst="rect">
            <a:avLst/>
          </a:prstGeom>
          <a:solidFill>
            <a:srgbClr val="006699"/>
          </a:solidFill>
          <a:ln w="9525">
            <a:solidFill>
              <a:srgbClr val="00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50000"/>
              </a:spcBef>
              <a:buClrTx/>
              <a:buFontTx/>
              <a:buNone/>
            </a:pPr>
            <a:r>
              <a:rPr lang="en-US" altLang="zh-CN" sz="2400" b="1" dirty="0">
                <a:solidFill>
                  <a:schemeClr val="bg1"/>
                </a:solidFill>
                <a:latin typeface="Times New Roman" pitchFamily="18" charset="0"/>
                <a:ea typeface="宋体" pitchFamily="2" charset="-122"/>
              </a:rPr>
              <a:t>always</a:t>
            </a:r>
          </a:p>
          <a:p>
            <a:pPr eaLnBrk="1" hangingPunct="1">
              <a:spcBef>
                <a:spcPct val="50000"/>
              </a:spcBef>
              <a:buClrTx/>
              <a:buFontTx/>
              <a:buNone/>
            </a:pPr>
            <a:r>
              <a:rPr lang="en-US" altLang="zh-CN" sz="2400" b="1" dirty="0">
                <a:solidFill>
                  <a:schemeClr val="bg1"/>
                </a:solidFill>
                <a:latin typeface="Times New Roman" pitchFamily="18" charset="0"/>
                <a:ea typeface="宋体" pitchFamily="2" charset="-122"/>
              </a:rPr>
              <a:t>	begin</a:t>
            </a:r>
          </a:p>
          <a:p>
            <a:pPr eaLnBrk="1" hangingPunct="1">
              <a:spcBef>
                <a:spcPct val="50000"/>
              </a:spcBef>
              <a:buClrTx/>
              <a:buFontTx/>
              <a:buNone/>
            </a:pPr>
            <a:r>
              <a:rPr lang="en-US" altLang="zh-CN" sz="2400" b="1" dirty="0">
                <a:solidFill>
                  <a:schemeClr val="bg1"/>
                </a:solidFill>
                <a:latin typeface="Times New Roman" pitchFamily="18" charset="0"/>
                <a:ea typeface="宋体" pitchFamily="2" charset="-122"/>
              </a:rPr>
              <a:t>	    </a:t>
            </a:r>
            <a:r>
              <a:rPr lang="en-US" altLang="zh-CN" sz="2400" b="1" dirty="0" err="1">
                <a:solidFill>
                  <a:schemeClr val="bg1"/>
                </a:solidFill>
                <a:latin typeface="Times New Roman" pitchFamily="18" charset="0"/>
                <a:ea typeface="宋体" pitchFamily="2" charset="-122"/>
              </a:rPr>
              <a:t>clk</a:t>
            </a:r>
            <a:r>
              <a:rPr lang="en-US" altLang="zh-CN" sz="2400" b="1" dirty="0">
                <a:solidFill>
                  <a:schemeClr val="bg1"/>
                </a:solidFill>
                <a:latin typeface="Times New Roman" pitchFamily="18" charset="0"/>
                <a:ea typeface="宋体" pitchFamily="2" charset="-122"/>
              </a:rPr>
              <a:t>=~</a:t>
            </a:r>
            <a:r>
              <a:rPr lang="en-US" altLang="zh-CN" sz="2400" b="1" dirty="0" err="1">
                <a:solidFill>
                  <a:schemeClr val="bg1"/>
                </a:solidFill>
                <a:latin typeface="Times New Roman" pitchFamily="18" charset="0"/>
                <a:ea typeface="宋体" pitchFamily="2" charset="-122"/>
              </a:rPr>
              <a:t>clk</a:t>
            </a:r>
            <a:r>
              <a:rPr lang="en-US" altLang="zh-CN" sz="2400" b="1" dirty="0">
                <a:solidFill>
                  <a:schemeClr val="bg1"/>
                </a:solidFill>
                <a:latin typeface="Times New Roman" pitchFamily="18" charset="0"/>
                <a:ea typeface="宋体" pitchFamily="2" charset="-122"/>
              </a:rPr>
              <a:t>;</a:t>
            </a:r>
          </a:p>
          <a:p>
            <a:pPr eaLnBrk="1" hangingPunct="1">
              <a:spcBef>
                <a:spcPct val="50000"/>
              </a:spcBef>
              <a:buClrTx/>
              <a:buFontTx/>
              <a:buNone/>
            </a:pPr>
            <a:r>
              <a:rPr lang="en-US" altLang="zh-CN" sz="2400" b="1" dirty="0">
                <a:solidFill>
                  <a:schemeClr val="bg1"/>
                </a:solidFill>
                <a:latin typeface="Times New Roman" pitchFamily="18" charset="0"/>
                <a:ea typeface="宋体" pitchFamily="2" charset="-122"/>
              </a:rPr>
              <a:t>	end</a:t>
            </a:r>
          </a:p>
        </p:txBody>
      </p:sp>
      <p:sp>
        <p:nvSpPr>
          <p:cNvPr id="103428" name="Text Box 4"/>
          <p:cNvSpPr txBox="1">
            <a:spLocks noChangeArrowheads="1"/>
          </p:cNvSpPr>
          <p:nvPr/>
        </p:nvSpPr>
        <p:spPr bwMode="auto">
          <a:xfrm>
            <a:off x="4355976" y="1368665"/>
            <a:ext cx="3810000" cy="2123658"/>
          </a:xfrm>
          <a:prstGeom prst="rect">
            <a:avLst/>
          </a:prstGeom>
          <a:solidFill>
            <a:srgbClr val="006699"/>
          </a:solidFill>
          <a:ln w="9525">
            <a:solidFill>
              <a:srgbClr val="00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50000"/>
              </a:spcBef>
              <a:buClrTx/>
              <a:buFontTx/>
              <a:buNone/>
            </a:pPr>
            <a:r>
              <a:rPr lang="en-US" altLang="zh-CN" sz="2400" b="1" dirty="0">
                <a:solidFill>
                  <a:schemeClr val="bg1"/>
                </a:solidFill>
                <a:latin typeface="Times New Roman" pitchFamily="18" charset="0"/>
                <a:ea typeface="宋体" pitchFamily="2" charset="-122"/>
              </a:rPr>
              <a:t>always</a:t>
            </a:r>
          </a:p>
          <a:p>
            <a:pPr eaLnBrk="1" hangingPunct="1">
              <a:spcBef>
                <a:spcPct val="50000"/>
              </a:spcBef>
              <a:buClrTx/>
              <a:buFontTx/>
              <a:buNone/>
            </a:pPr>
            <a:r>
              <a:rPr lang="en-US" altLang="zh-CN" sz="2400" b="1" dirty="0">
                <a:solidFill>
                  <a:schemeClr val="bg1"/>
                </a:solidFill>
                <a:latin typeface="Times New Roman" pitchFamily="18" charset="0"/>
                <a:ea typeface="宋体" pitchFamily="2" charset="-122"/>
              </a:rPr>
              <a:t>	begin</a:t>
            </a:r>
          </a:p>
          <a:p>
            <a:pPr eaLnBrk="1" hangingPunct="1">
              <a:spcBef>
                <a:spcPct val="50000"/>
              </a:spcBef>
              <a:buClrTx/>
              <a:buFontTx/>
              <a:buNone/>
            </a:pPr>
            <a:r>
              <a:rPr lang="en-US" altLang="zh-CN" sz="2400" b="1" dirty="0">
                <a:solidFill>
                  <a:schemeClr val="bg1"/>
                </a:solidFill>
                <a:latin typeface="Times New Roman" pitchFamily="18" charset="0"/>
                <a:ea typeface="宋体" pitchFamily="2" charset="-122"/>
              </a:rPr>
              <a:t>	   #50 </a:t>
            </a:r>
            <a:r>
              <a:rPr lang="en-US" altLang="zh-CN" sz="2400" b="1" dirty="0" err="1">
                <a:solidFill>
                  <a:schemeClr val="bg1"/>
                </a:solidFill>
                <a:latin typeface="Times New Roman" pitchFamily="18" charset="0"/>
                <a:ea typeface="宋体" pitchFamily="2" charset="-122"/>
              </a:rPr>
              <a:t>clk</a:t>
            </a:r>
            <a:r>
              <a:rPr lang="en-US" altLang="zh-CN" sz="2400" b="1" dirty="0">
                <a:solidFill>
                  <a:schemeClr val="bg1"/>
                </a:solidFill>
                <a:latin typeface="Times New Roman" pitchFamily="18" charset="0"/>
                <a:ea typeface="宋体" pitchFamily="2" charset="-122"/>
              </a:rPr>
              <a:t>=~</a:t>
            </a:r>
            <a:r>
              <a:rPr lang="en-US" altLang="zh-CN" sz="2400" b="1" dirty="0" err="1">
                <a:solidFill>
                  <a:schemeClr val="bg1"/>
                </a:solidFill>
                <a:latin typeface="Times New Roman" pitchFamily="18" charset="0"/>
                <a:ea typeface="宋体" pitchFamily="2" charset="-122"/>
              </a:rPr>
              <a:t>clk</a:t>
            </a:r>
            <a:r>
              <a:rPr lang="en-US" altLang="zh-CN" sz="2400" b="1" dirty="0">
                <a:solidFill>
                  <a:schemeClr val="bg1"/>
                </a:solidFill>
                <a:latin typeface="Times New Roman" pitchFamily="18" charset="0"/>
                <a:ea typeface="宋体" pitchFamily="2" charset="-122"/>
              </a:rPr>
              <a:t>;</a:t>
            </a:r>
          </a:p>
          <a:p>
            <a:pPr eaLnBrk="1" hangingPunct="1">
              <a:spcBef>
                <a:spcPct val="50000"/>
              </a:spcBef>
              <a:buClrTx/>
              <a:buFontTx/>
              <a:buNone/>
            </a:pPr>
            <a:r>
              <a:rPr lang="en-US" altLang="zh-CN" sz="2400" b="1" dirty="0">
                <a:solidFill>
                  <a:schemeClr val="bg1"/>
                </a:solidFill>
                <a:latin typeface="Times New Roman" pitchFamily="18" charset="0"/>
                <a:ea typeface="宋体" pitchFamily="2" charset="-122"/>
              </a:rPr>
              <a:t>	end</a:t>
            </a:r>
          </a:p>
        </p:txBody>
      </p:sp>
      <p:sp>
        <p:nvSpPr>
          <p:cNvPr id="103429" name="Rectangle 5"/>
          <p:cNvSpPr>
            <a:spLocks noChangeArrowheads="1"/>
          </p:cNvSpPr>
          <p:nvPr/>
        </p:nvSpPr>
        <p:spPr bwMode="auto">
          <a:xfrm>
            <a:off x="4405982" y="3806353"/>
            <a:ext cx="3709988" cy="1200329"/>
          </a:xfrm>
          <a:prstGeom prst="rect">
            <a:avLst/>
          </a:prstGeom>
          <a:solidFill>
            <a:srgbClr val="66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0"/>
              </a:spcBef>
              <a:buClrTx/>
              <a:buFontTx/>
              <a:buNone/>
            </a:pPr>
            <a:r>
              <a:rPr lang="zh-CN" altLang="en-US" sz="2400" b="1" dirty="0">
                <a:solidFill>
                  <a:schemeClr val="bg1"/>
                </a:solidFill>
                <a:latin typeface="Arial" charset="0"/>
                <a:ea typeface="宋体" pitchFamily="2" charset="-122"/>
              </a:rPr>
              <a:t>加上时延控制“</a:t>
            </a:r>
            <a:r>
              <a:rPr lang="en-US" altLang="zh-CN" sz="2400" b="1" dirty="0">
                <a:solidFill>
                  <a:schemeClr val="bg1"/>
                </a:solidFill>
                <a:latin typeface="Arial" charset="0"/>
                <a:ea typeface="宋体" pitchFamily="2" charset="-122"/>
              </a:rPr>
              <a:t>#50”</a:t>
            </a:r>
            <a:r>
              <a:rPr lang="zh-CN" altLang="en-US" sz="2400" b="1" dirty="0">
                <a:solidFill>
                  <a:schemeClr val="bg1"/>
                </a:solidFill>
                <a:latin typeface="Arial" charset="0"/>
                <a:ea typeface="宋体" pitchFamily="2" charset="-122"/>
              </a:rPr>
              <a:t>产生一个周期为</a:t>
            </a:r>
            <a:r>
              <a:rPr lang="en-US" altLang="zh-CN" sz="2400" b="1" dirty="0">
                <a:solidFill>
                  <a:schemeClr val="bg1"/>
                </a:solidFill>
                <a:latin typeface="Arial" charset="0"/>
                <a:ea typeface="宋体" pitchFamily="2" charset="-122"/>
              </a:rPr>
              <a:t>100</a:t>
            </a:r>
            <a:r>
              <a:rPr lang="zh-CN" altLang="en-US" sz="2400" b="1" dirty="0">
                <a:solidFill>
                  <a:schemeClr val="bg1"/>
                </a:solidFill>
                <a:latin typeface="Arial" charset="0"/>
                <a:ea typeface="宋体" pitchFamily="2" charset="-122"/>
              </a:rPr>
              <a:t>的方波信号 </a:t>
            </a:r>
          </a:p>
        </p:txBody>
      </p:sp>
      <p:sp>
        <p:nvSpPr>
          <p:cNvPr id="24582" name="Rectangle 6"/>
          <p:cNvSpPr>
            <a:spLocks noChangeArrowheads="1"/>
          </p:cNvSpPr>
          <p:nvPr/>
        </p:nvSpPr>
        <p:spPr bwMode="auto">
          <a:xfrm>
            <a:off x="317500" y="3806353"/>
            <a:ext cx="3709988" cy="1569660"/>
          </a:xfrm>
          <a:prstGeom prst="rect">
            <a:avLst/>
          </a:prstGeom>
          <a:solidFill>
            <a:srgbClr val="66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0"/>
              </a:spcBef>
              <a:buClrTx/>
              <a:buFontTx/>
              <a:buNone/>
            </a:pPr>
            <a:r>
              <a:rPr lang="zh-CN" altLang="en-US" sz="2400" b="1" dirty="0">
                <a:solidFill>
                  <a:schemeClr val="bg1"/>
                </a:solidFill>
                <a:latin typeface="Arial" charset="0"/>
                <a:ea typeface="宋体" pitchFamily="2" charset="-122"/>
              </a:rPr>
              <a:t>当敏感信号列表缺省时，语句块将一直执行下去，这就可能在仿真时产生仿真死锁情况</a:t>
            </a:r>
            <a:r>
              <a:rPr lang="zh-CN" altLang="en-US" sz="1600" dirty="0">
                <a:latin typeface="Arial" charset="0"/>
                <a:ea typeface="宋体" pitchFamily="2" charset="-122"/>
              </a:rPr>
              <a:t> </a:t>
            </a:r>
          </a:p>
        </p:txBody>
      </p:sp>
      <p:sp>
        <p:nvSpPr>
          <p:cNvPr id="7" name="Rectangle 2"/>
          <p:cNvSpPr txBox="1">
            <a:spLocks noChangeArrowheads="1"/>
          </p:cNvSpPr>
          <p:nvPr/>
        </p:nvSpPr>
        <p:spPr bwMode="auto">
          <a:xfrm>
            <a:off x="127992" y="193204"/>
            <a:ext cx="777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4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9pPr>
          </a:lstStyle>
          <a:p>
            <a:pPr>
              <a:spcBef>
                <a:spcPct val="50000"/>
              </a:spcBef>
              <a:buFont typeface="Wingdings" pitchFamily="2" charset="2"/>
              <a:buNone/>
            </a:pPr>
            <a:r>
              <a:rPr kumimoji="0" lang="en-US" altLang="zh-CN" sz="3200" b="1" kern="0" dirty="0">
                <a:solidFill>
                  <a:srgbClr val="990000"/>
                </a:solidFill>
              </a:rPr>
              <a:t>4.2.2. always</a:t>
            </a:r>
            <a:r>
              <a:rPr kumimoji="0" lang="zh-CN" altLang="en-US" sz="3200" b="1" kern="0" dirty="0">
                <a:solidFill>
                  <a:srgbClr val="990000"/>
                </a:solidFill>
              </a:rPr>
              <a:t>语句</a:t>
            </a:r>
            <a:endParaRPr kumimoji="0" lang="zh-CN" altLang="en-US" sz="3200" kern="0" dirty="0">
              <a:solidFill>
                <a:srgbClr val="990000"/>
              </a:solidFill>
            </a:endParaRPr>
          </a:p>
        </p:txBody>
      </p:sp>
      <p:sp>
        <p:nvSpPr>
          <p:cNvPr id="2" name="灯片编号占位符 1"/>
          <p:cNvSpPr>
            <a:spLocks noGrp="1"/>
          </p:cNvSpPr>
          <p:nvPr>
            <p:ph type="sldNum" sz="quarter" idx="10"/>
          </p:nvPr>
        </p:nvSpPr>
        <p:spPr/>
        <p:txBody>
          <a:bodyPr/>
          <a:lstStyle/>
          <a:p>
            <a:pPr>
              <a:defRPr/>
            </a:pPr>
            <a:fld id="{B938EA18-9DD8-45FB-BC7C-EE834E42B6BC}" type="slidenum">
              <a:rPr lang="en-US" altLang="zh-CN" smtClean="0"/>
              <a:pPr>
                <a:defRPr/>
              </a:pPr>
              <a:t>31</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additive="base">
                                        <p:cTn id="7" dur="500" fill="hold"/>
                                        <p:tgtEl>
                                          <p:spTgt spid="24579"/>
                                        </p:tgtEl>
                                        <p:attrNameLst>
                                          <p:attrName>ppt_x</p:attrName>
                                        </p:attrNameLst>
                                      </p:cBhvr>
                                      <p:tavLst>
                                        <p:tav tm="0">
                                          <p:val>
                                            <p:strVal val="#ppt_x"/>
                                          </p:val>
                                        </p:tav>
                                        <p:tav tm="100000">
                                          <p:val>
                                            <p:strVal val="#ppt_x"/>
                                          </p:val>
                                        </p:tav>
                                      </p:tavLst>
                                    </p:anim>
                                    <p:anim calcmode="lin" valueType="num">
                                      <p:cBhvr additive="base">
                                        <p:cTn id="8" dur="500" fill="hold"/>
                                        <p:tgtEl>
                                          <p:spTgt spid="245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582"/>
                                        </p:tgtEl>
                                        <p:attrNameLst>
                                          <p:attrName>style.visibility</p:attrName>
                                        </p:attrNameLst>
                                      </p:cBhvr>
                                      <p:to>
                                        <p:strVal val="visible"/>
                                      </p:to>
                                    </p:set>
                                    <p:anim calcmode="lin" valueType="num">
                                      <p:cBhvr additive="base">
                                        <p:cTn id="13" dur="500" fill="hold"/>
                                        <p:tgtEl>
                                          <p:spTgt spid="24582"/>
                                        </p:tgtEl>
                                        <p:attrNameLst>
                                          <p:attrName>ppt_x</p:attrName>
                                        </p:attrNameLst>
                                      </p:cBhvr>
                                      <p:tavLst>
                                        <p:tav tm="0">
                                          <p:val>
                                            <p:strVal val="#ppt_x"/>
                                          </p:val>
                                        </p:tav>
                                        <p:tav tm="100000">
                                          <p:val>
                                            <p:strVal val="#ppt_x"/>
                                          </p:val>
                                        </p:tav>
                                      </p:tavLst>
                                    </p:anim>
                                    <p:anim calcmode="lin" valueType="num">
                                      <p:cBhvr additive="base">
                                        <p:cTn id="14" dur="500" fill="hold"/>
                                        <p:tgtEl>
                                          <p:spTgt spid="2458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3428"/>
                                        </p:tgtEl>
                                        <p:attrNameLst>
                                          <p:attrName>style.visibility</p:attrName>
                                        </p:attrNameLst>
                                      </p:cBhvr>
                                      <p:to>
                                        <p:strVal val="visible"/>
                                      </p:to>
                                    </p:set>
                                    <p:anim calcmode="lin" valueType="num">
                                      <p:cBhvr additive="base">
                                        <p:cTn id="19" dur="500" fill="hold"/>
                                        <p:tgtEl>
                                          <p:spTgt spid="103428"/>
                                        </p:tgtEl>
                                        <p:attrNameLst>
                                          <p:attrName>ppt_x</p:attrName>
                                        </p:attrNameLst>
                                      </p:cBhvr>
                                      <p:tavLst>
                                        <p:tav tm="0">
                                          <p:val>
                                            <p:strVal val="#ppt_x"/>
                                          </p:val>
                                        </p:tav>
                                        <p:tav tm="100000">
                                          <p:val>
                                            <p:strVal val="#ppt_x"/>
                                          </p:val>
                                        </p:tav>
                                      </p:tavLst>
                                    </p:anim>
                                    <p:anim calcmode="lin" valueType="num">
                                      <p:cBhvr additive="base">
                                        <p:cTn id="20" dur="500" fill="hold"/>
                                        <p:tgtEl>
                                          <p:spTgt spid="1034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3429"/>
                                        </p:tgtEl>
                                        <p:attrNameLst>
                                          <p:attrName>style.visibility</p:attrName>
                                        </p:attrNameLst>
                                      </p:cBhvr>
                                      <p:to>
                                        <p:strVal val="visible"/>
                                      </p:to>
                                    </p:set>
                                    <p:anim calcmode="lin" valueType="num">
                                      <p:cBhvr additive="base">
                                        <p:cTn id="25" dur="500" fill="hold"/>
                                        <p:tgtEl>
                                          <p:spTgt spid="103429"/>
                                        </p:tgtEl>
                                        <p:attrNameLst>
                                          <p:attrName>ppt_x</p:attrName>
                                        </p:attrNameLst>
                                      </p:cBhvr>
                                      <p:tavLst>
                                        <p:tav tm="0">
                                          <p:val>
                                            <p:strVal val="#ppt_x"/>
                                          </p:val>
                                        </p:tav>
                                        <p:tav tm="100000">
                                          <p:val>
                                            <p:strVal val="#ppt_x"/>
                                          </p:val>
                                        </p:tav>
                                      </p:tavLst>
                                    </p:anim>
                                    <p:anim calcmode="lin" valueType="num">
                                      <p:cBhvr additive="base">
                                        <p:cTn id="26" dur="500" fill="hold"/>
                                        <p:tgtEl>
                                          <p:spTgt spid="1034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nimBg="1"/>
      <p:bldP spid="103428" grpId="0" animBg="1"/>
      <p:bldP spid="103429" grpId="0" animBg="1"/>
      <p:bldP spid="2458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body" idx="4294967295"/>
          </p:nvPr>
        </p:nvSpPr>
        <p:spPr>
          <a:xfrm>
            <a:off x="8711" y="265212"/>
            <a:ext cx="7772400" cy="508000"/>
          </a:xfrm>
        </p:spPr>
        <p:txBody>
          <a:bodyPr/>
          <a:lstStyle/>
          <a:p>
            <a:pPr>
              <a:buFont typeface="Wingdings" pitchFamily="2" charset="2"/>
              <a:buNone/>
              <a:defRPr/>
            </a:pPr>
            <a:r>
              <a:rPr lang="zh-CN" altLang="en-US" sz="3200" b="1" dirty="0">
                <a:solidFill>
                  <a:srgbClr val="990000"/>
                </a:solidFill>
                <a:effectLst>
                  <a:outerShdw blurRad="38100" dist="38100" dir="2700000" algn="tl">
                    <a:srgbClr val="C0C0C0"/>
                  </a:outerShdw>
                </a:effectLst>
              </a:rPr>
              <a:t>两类语句在模块中的使用</a:t>
            </a:r>
          </a:p>
        </p:txBody>
      </p:sp>
      <p:sp>
        <p:nvSpPr>
          <p:cNvPr id="2" name="灯片编号占位符 1"/>
          <p:cNvSpPr>
            <a:spLocks noGrp="1"/>
          </p:cNvSpPr>
          <p:nvPr>
            <p:ph type="sldNum" sz="quarter" idx="10"/>
          </p:nvPr>
        </p:nvSpPr>
        <p:spPr/>
        <p:txBody>
          <a:bodyPr/>
          <a:lstStyle/>
          <a:p>
            <a:pPr>
              <a:defRPr/>
            </a:pPr>
            <a:fld id="{B938EA18-9DD8-45FB-BC7C-EE834E42B6BC}" type="slidenum">
              <a:rPr lang="en-US" altLang="zh-CN" smtClean="0"/>
              <a:pPr>
                <a:defRPr/>
              </a:pPr>
              <a:t>32</a:t>
            </a:fld>
            <a:endParaRPr lang="en-US" altLang="zh-CN"/>
          </a:p>
        </p:txBody>
      </p:sp>
      <p:pic>
        <p:nvPicPr>
          <p:cNvPr id="4" name="图片 3">
            <a:extLst>
              <a:ext uri="{FF2B5EF4-FFF2-40B4-BE49-F238E27FC236}">
                <a16:creationId xmlns:a16="http://schemas.microsoft.com/office/drawing/2014/main" id="{E18BAF4B-75BC-45C3-9687-ABB8E762F19F}"/>
              </a:ext>
            </a:extLst>
          </p:cNvPr>
          <p:cNvPicPr>
            <a:picLocks noChangeAspect="1"/>
          </p:cNvPicPr>
          <p:nvPr/>
        </p:nvPicPr>
        <p:blipFill>
          <a:blip r:embed="rId2"/>
          <a:stretch>
            <a:fillRect/>
          </a:stretch>
        </p:blipFill>
        <p:spPr>
          <a:xfrm>
            <a:off x="179512" y="1158695"/>
            <a:ext cx="3456384" cy="3673766"/>
          </a:xfrm>
          <a:prstGeom prst="rect">
            <a:avLst/>
          </a:prstGeom>
        </p:spPr>
      </p:pic>
      <p:pic>
        <p:nvPicPr>
          <p:cNvPr id="6" name="图片 5">
            <a:extLst>
              <a:ext uri="{FF2B5EF4-FFF2-40B4-BE49-F238E27FC236}">
                <a16:creationId xmlns:a16="http://schemas.microsoft.com/office/drawing/2014/main" id="{B68C6EB4-41E2-44A4-881D-527F4EC97F9A}"/>
              </a:ext>
            </a:extLst>
          </p:cNvPr>
          <p:cNvPicPr>
            <a:picLocks noChangeAspect="1"/>
          </p:cNvPicPr>
          <p:nvPr/>
        </p:nvPicPr>
        <p:blipFill>
          <a:blip r:embed="rId3"/>
          <a:stretch>
            <a:fillRect/>
          </a:stretch>
        </p:blipFill>
        <p:spPr>
          <a:xfrm>
            <a:off x="3635896" y="1489348"/>
            <a:ext cx="5534797" cy="2000529"/>
          </a:xfrm>
          <a:prstGeom prst="rect">
            <a:avLst/>
          </a:prstGeom>
        </p:spPr>
      </p:pic>
    </p:spTree>
    <p:extLst>
      <p:ext uri="{BB962C8B-B14F-4D97-AF65-F5344CB8AC3E}">
        <p14:creationId xmlns:p14="http://schemas.microsoft.com/office/powerpoint/2010/main" val="8207964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body" idx="4294967295"/>
          </p:nvPr>
        </p:nvSpPr>
        <p:spPr>
          <a:xfrm>
            <a:off x="206375" y="203729"/>
            <a:ext cx="7772400" cy="508000"/>
          </a:xfrm>
        </p:spPr>
        <p:txBody>
          <a:bodyPr/>
          <a:lstStyle/>
          <a:p>
            <a:pPr>
              <a:lnSpc>
                <a:spcPct val="90000"/>
              </a:lnSpc>
              <a:buNone/>
              <a:defRPr/>
            </a:pPr>
            <a:r>
              <a:rPr lang="en-US" altLang="zh-CN" sz="3200" b="1" dirty="0">
                <a:solidFill>
                  <a:srgbClr val="0043A6"/>
                </a:solidFill>
                <a:effectLst>
                  <a:outerShdw blurRad="38100" dist="38100" dir="2700000" algn="tl">
                    <a:srgbClr val="C0C0C0"/>
                  </a:outerShdw>
                </a:effectLst>
              </a:rPr>
              <a:t>4.3 </a:t>
            </a:r>
            <a:r>
              <a:rPr lang="zh-CN" altLang="en-US" sz="3200" b="1" dirty="0">
                <a:solidFill>
                  <a:srgbClr val="0043A6"/>
                </a:solidFill>
                <a:effectLst>
                  <a:outerShdw blurRad="38100" dist="38100" dir="2700000" algn="tl">
                    <a:srgbClr val="C0C0C0"/>
                  </a:outerShdw>
                </a:effectLst>
              </a:rPr>
              <a:t>语句块</a:t>
            </a:r>
          </a:p>
        </p:txBody>
      </p:sp>
      <p:sp>
        <p:nvSpPr>
          <p:cNvPr id="32771" name="Text Box 3"/>
          <p:cNvSpPr txBox="1">
            <a:spLocks noChangeArrowheads="1"/>
          </p:cNvSpPr>
          <p:nvPr/>
        </p:nvSpPr>
        <p:spPr bwMode="auto">
          <a:xfrm>
            <a:off x="206375" y="841276"/>
            <a:ext cx="8077200"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lnSpc>
                <a:spcPct val="90000"/>
              </a:lnSpc>
              <a:spcBef>
                <a:spcPct val="50000"/>
              </a:spcBef>
              <a:buClrTx/>
              <a:buFontTx/>
              <a:buNone/>
            </a:pPr>
            <a:r>
              <a:rPr lang="zh-CN" altLang="en-US" sz="3200" b="1" dirty="0">
                <a:latin typeface="Times New Roman" pitchFamily="18" charset="0"/>
                <a:ea typeface="宋体" pitchFamily="2" charset="-122"/>
              </a:rPr>
              <a:t>	</a:t>
            </a:r>
            <a:r>
              <a:rPr lang="zh-CN" altLang="en-US" sz="2400" b="1" dirty="0">
                <a:latin typeface="Times New Roman" pitchFamily="18" charset="0"/>
                <a:ea typeface="宋体" pitchFamily="2" charset="-122"/>
              </a:rPr>
              <a:t>在</a:t>
            </a:r>
            <a:r>
              <a:rPr lang="en-US" altLang="zh-CN" sz="2400" b="1" dirty="0">
                <a:latin typeface="Times New Roman" pitchFamily="18" charset="0"/>
                <a:ea typeface="宋体" pitchFamily="2" charset="-122"/>
              </a:rPr>
              <a:t>Verilog HDL</a:t>
            </a:r>
            <a:r>
              <a:rPr lang="zh-CN" altLang="en-US" sz="2400" b="1" dirty="0">
                <a:latin typeface="Times New Roman" pitchFamily="18" charset="0"/>
                <a:ea typeface="宋体" pitchFamily="2" charset="-122"/>
              </a:rPr>
              <a:t>中有两类语句块：</a:t>
            </a:r>
          </a:p>
          <a:p>
            <a:pPr eaLnBrk="1" hangingPunct="1">
              <a:lnSpc>
                <a:spcPct val="90000"/>
              </a:lnSpc>
              <a:spcBef>
                <a:spcPct val="50000"/>
              </a:spcBef>
              <a:buClrTx/>
              <a:buFontTx/>
              <a:buNone/>
            </a:pPr>
            <a:r>
              <a:rPr lang="en-US" altLang="zh-CN" sz="2400" b="1" dirty="0">
                <a:solidFill>
                  <a:srgbClr val="990000"/>
                </a:solidFill>
                <a:latin typeface="Times New Roman" pitchFamily="18" charset="0"/>
                <a:ea typeface="宋体" pitchFamily="2" charset="-122"/>
              </a:rPr>
              <a:t>1. </a:t>
            </a:r>
            <a:r>
              <a:rPr lang="zh-CN" altLang="en-US" sz="2400" b="1" dirty="0">
                <a:solidFill>
                  <a:srgbClr val="990000"/>
                </a:solidFill>
                <a:latin typeface="Times New Roman" pitchFamily="18" charset="0"/>
                <a:ea typeface="宋体" pitchFamily="2" charset="-122"/>
              </a:rPr>
              <a:t>串行块（</a:t>
            </a:r>
            <a:r>
              <a:rPr lang="en-US" altLang="zh-CN" sz="2400" b="1" dirty="0">
                <a:solidFill>
                  <a:srgbClr val="990000"/>
                </a:solidFill>
                <a:latin typeface="Times New Roman" pitchFamily="18" charset="0"/>
                <a:ea typeface="宋体" pitchFamily="2" charset="-122"/>
              </a:rPr>
              <a:t>begin-end</a:t>
            </a:r>
            <a:r>
              <a:rPr lang="zh-CN" altLang="en-US" sz="2400" b="1" dirty="0">
                <a:solidFill>
                  <a:srgbClr val="990000"/>
                </a:solidFill>
                <a:latin typeface="Times New Roman" pitchFamily="18" charset="0"/>
                <a:ea typeface="宋体" pitchFamily="2" charset="-122"/>
              </a:rPr>
              <a:t>）</a:t>
            </a:r>
          </a:p>
        </p:txBody>
      </p:sp>
      <p:sp>
        <p:nvSpPr>
          <p:cNvPr id="2" name="灯片编号占位符 1"/>
          <p:cNvSpPr>
            <a:spLocks noGrp="1"/>
          </p:cNvSpPr>
          <p:nvPr>
            <p:ph type="sldNum" sz="quarter" idx="10"/>
          </p:nvPr>
        </p:nvSpPr>
        <p:spPr/>
        <p:txBody>
          <a:bodyPr/>
          <a:lstStyle/>
          <a:p>
            <a:pPr>
              <a:defRPr/>
            </a:pPr>
            <a:fld id="{B938EA18-9DD8-45FB-BC7C-EE834E42B6BC}" type="slidenum">
              <a:rPr lang="en-US" altLang="zh-CN" smtClean="0"/>
              <a:pPr>
                <a:defRPr/>
              </a:pPr>
              <a:t>33</a:t>
            </a:fld>
            <a:endParaRPr lang="en-US" altLang="zh-CN"/>
          </a:p>
        </p:txBody>
      </p:sp>
      <p:pic>
        <p:nvPicPr>
          <p:cNvPr id="4" name="图片 3">
            <a:extLst>
              <a:ext uri="{FF2B5EF4-FFF2-40B4-BE49-F238E27FC236}">
                <a16:creationId xmlns:a16="http://schemas.microsoft.com/office/drawing/2014/main" id="{0A513702-C88F-4592-AB7C-038F8F7EC2B5}"/>
              </a:ext>
            </a:extLst>
          </p:cNvPr>
          <p:cNvPicPr>
            <a:picLocks noChangeAspect="1"/>
          </p:cNvPicPr>
          <p:nvPr/>
        </p:nvPicPr>
        <p:blipFill>
          <a:blip r:embed="rId2"/>
          <a:stretch>
            <a:fillRect/>
          </a:stretch>
        </p:blipFill>
        <p:spPr>
          <a:xfrm>
            <a:off x="3635896" y="1417340"/>
            <a:ext cx="4178473" cy="2062656"/>
          </a:xfrm>
          <a:prstGeom prst="rect">
            <a:avLst/>
          </a:prstGeom>
        </p:spPr>
      </p:pic>
      <p:pic>
        <p:nvPicPr>
          <p:cNvPr id="6" name="图片 5">
            <a:extLst>
              <a:ext uri="{FF2B5EF4-FFF2-40B4-BE49-F238E27FC236}">
                <a16:creationId xmlns:a16="http://schemas.microsoft.com/office/drawing/2014/main" id="{A2A311FC-EC2D-4D9E-86A1-78A760F613E9}"/>
              </a:ext>
            </a:extLst>
          </p:cNvPr>
          <p:cNvPicPr>
            <a:picLocks noChangeAspect="1"/>
          </p:cNvPicPr>
          <p:nvPr/>
        </p:nvPicPr>
        <p:blipFill>
          <a:blip r:embed="rId3"/>
          <a:stretch>
            <a:fillRect/>
          </a:stretch>
        </p:blipFill>
        <p:spPr>
          <a:xfrm>
            <a:off x="1491278" y="3581647"/>
            <a:ext cx="5068007" cy="201958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79388" y="817563"/>
            <a:ext cx="86106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lnSpc>
                <a:spcPct val="110000"/>
              </a:lnSpc>
              <a:spcBef>
                <a:spcPct val="0"/>
              </a:spcBef>
              <a:buClrTx/>
              <a:buFontTx/>
              <a:buNone/>
            </a:pPr>
            <a:r>
              <a:rPr lang="zh-CN" altLang="en-US" sz="2400" b="1" dirty="0">
                <a:latin typeface="Times New Roman" pitchFamily="18" charset="0"/>
                <a:ea typeface="宋体" pitchFamily="2" charset="-122"/>
              </a:rPr>
              <a:t>例：用</a:t>
            </a:r>
            <a:r>
              <a:rPr lang="en-US" altLang="zh-CN" sz="2400" b="1" dirty="0">
                <a:latin typeface="Times New Roman" pitchFamily="18" charset="0"/>
                <a:ea typeface="宋体" pitchFamily="2" charset="-122"/>
              </a:rPr>
              <a:t>begin-end</a:t>
            </a:r>
            <a:r>
              <a:rPr lang="zh-CN" altLang="en-US" sz="2400" b="1" dirty="0">
                <a:latin typeface="Times New Roman" pitchFamily="18" charset="0"/>
                <a:ea typeface="宋体" pitchFamily="2" charset="-122"/>
              </a:rPr>
              <a:t>串行块产生信号波形</a:t>
            </a:r>
          </a:p>
          <a:p>
            <a:pPr eaLnBrk="1" hangingPunct="1">
              <a:lnSpc>
                <a:spcPct val="110000"/>
              </a:lnSpc>
              <a:spcBef>
                <a:spcPct val="0"/>
              </a:spcBef>
              <a:buClrTx/>
              <a:buFontTx/>
              <a:buNone/>
            </a:pPr>
            <a:r>
              <a:rPr lang="en-US" altLang="zh-CN" sz="2400" b="1" dirty="0">
                <a:latin typeface="Times New Roman" pitchFamily="18" charset="0"/>
                <a:ea typeface="宋体" pitchFamily="2" charset="-122"/>
              </a:rPr>
              <a:t>   'timescale    10ns/1ns</a:t>
            </a:r>
          </a:p>
          <a:p>
            <a:pPr eaLnBrk="1" hangingPunct="1">
              <a:lnSpc>
                <a:spcPct val="110000"/>
              </a:lnSpc>
              <a:spcBef>
                <a:spcPct val="0"/>
              </a:spcBef>
              <a:buClrTx/>
              <a:buFontTx/>
              <a:buNone/>
            </a:pPr>
            <a:r>
              <a:rPr lang="en-US" altLang="zh-CN" sz="2400" b="1" dirty="0">
                <a:latin typeface="Times New Roman" pitchFamily="18" charset="0"/>
                <a:ea typeface="宋体" pitchFamily="2" charset="-122"/>
              </a:rPr>
              <a:t>    module   wave1</a:t>
            </a:r>
            <a:r>
              <a:rPr lang="zh-CN" altLang="en-US" sz="2400" b="1" dirty="0">
                <a:latin typeface="Times New Roman" pitchFamily="18" charset="0"/>
                <a:ea typeface="宋体" pitchFamily="2" charset="-122"/>
              </a:rPr>
              <a:t>；</a:t>
            </a:r>
          </a:p>
          <a:p>
            <a:pPr lvl="1" eaLnBrk="1" hangingPunct="1">
              <a:lnSpc>
                <a:spcPct val="110000"/>
              </a:lnSpc>
              <a:spcBef>
                <a:spcPct val="0"/>
              </a:spcBef>
              <a:buClrTx/>
              <a:buFontTx/>
              <a:buNone/>
            </a:pPr>
            <a:r>
              <a:rPr lang="zh-CN" altLang="en-US" sz="2000" b="1" dirty="0">
                <a:latin typeface="Times New Roman" pitchFamily="18" charset="0"/>
                <a:ea typeface="宋体" pitchFamily="2" charset="-122"/>
              </a:rPr>
              <a:t>    </a:t>
            </a:r>
            <a:r>
              <a:rPr lang="en-US" altLang="zh-CN" b="1" dirty="0" err="1">
                <a:latin typeface="Times New Roman" pitchFamily="18" charset="0"/>
                <a:ea typeface="宋体" pitchFamily="2" charset="-122"/>
              </a:rPr>
              <a:t>reg</a:t>
            </a:r>
            <a:r>
              <a:rPr lang="en-US" altLang="zh-CN" b="1" dirty="0">
                <a:latin typeface="Times New Roman" pitchFamily="18" charset="0"/>
                <a:ea typeface="宋体" pitchFamily="2" charset="-122"/>
              </a:rPr>
              <a:t>   wave </a:t>
            </a:r>
            <a:r>
              <a:rPr lang="zh-CN" altLang="en-US" b="1" dirty="0">
                <a:latin typeface="Times New Roman" pitchFamily="18" charset="0"/>
                <a:ea typeface="宋体" pitchFamily="2" charset="-122"/>
              </a:rPr>
              <a:t>；</a:t>
            </a:r>
          </a:p>
          <a:p>
            <a:pPr lvl="1" eaLnBrk="1" hangingPunct="1">
              <a:lnSpc>
                <a:spcPct val="110000"/>
              </a:lnSpc>
              <a:spcBef>
                <a:spcPct val="0"/>
              </a:spcBef>
              <a:buClrTx/>
              <a:buFontTx/>
              <a:buNone/>
            </a:pPr>
            <a:r>
              <a:rPr lang="zh-CN" altLang="en-US" b="1" dirty="0">
                <a:latin typeface="Times New Roman" pitchFamily="18" charset="0"/>
                <a:ea typeface="宋体" pitchFamily="2" charset="-122"/>
              </a:rPr>
              <a:t>    </a:t>
            </a:r>
            <a:r>
              <a:rPr lang="en-US" altLang="zh-CN" b="1" dirty="0">
                <a:latin typeface="Times New Roman" pitchFamily="18" charset="0"/>
                <a:ea typeface="宋体" pitchFamily="2" charset="-122"/>
              </a:rPr>
              <a:t>parameter   cycle=10 </a:t>
            </a:r>
            <a:r>
              <a:rPr lang="zh-CN" altLang="en-US" b="1" dirty="0">
                <a:latin typeface="Times New Roman" pitchFamily="18" charset="0"/>
                <a:ea typeface="宋体" pitchFamily="2" charset="-122"/>
              </a:rPr>
              <a:t>；</a:t>
            </a:r>
          </a:p>
          <a:p>
            <a:pPr lvl="1" eaLnBrk="1" hangingPunct="1">
              <a:lnSpc>
                <a:spcPct val="110000"/>
              </a:lnSpc>
              <a:spcBef>
                <a:spcPct val="0"/>
              </a:spcBef>
              <a:buClrTx/>
              <a:buFontTx/>
              <a:buNone/>
            </a:pPr>
            <a:r>
              <a:rPr lang="zh-CN" altLang="en-US" b="1" dirty="0">
                <a:latin typeface="Times New Roman" pitchFamily="18" charset="0"/>
                <a:ea typeface="宋体" pitchFamily="2" charset="-122"/>
              </a:rPr>
              <a:t>    </a:t>
            </a:r>
            <a:r>
              <a:rPr lang="en-US" altLang="zh-CN" b="1" dirty="0">
                <a:latin typeface="Times New Roman" pitchFamily="18" charset="0"/>
                <a:ea typeface="宋体" pitchFamily="2" charset="-122"/>
              </a:rPr>
              <a:t>initial</a:t>
            </a:r>
          </a:p>
          <a:p>
            <a:pPr lvl="1" eaLnBrk="1" hangingPunct="1">
              <a:lnSpc>
                <a:spcPct val="110000"/>
              </a:lnSpc>
              <a:spcBef>
                <a:spcPct val="0"/>
              </a:spcBef>
              <a:buClrTx/>
              <a:buFontTx/>
              <a:buNone/>
            </a:pPr>
            <a:r>
              <a:rPr lang="en-US" altLang="zh-CN" b="1" dirty="0">
                <a:latin typeface="Times New Roman" pitchFamily="18" charset="0"/>
                <a:ea typeface="宋体" pitchFamily="2" charset="-122"/>
              </a:rPr>
              <a:t>	   </a:t>
            </a:r>
            <a:r>
              <a:rPr lang="en-US" altLang="zh-CN" b="1" dirty="0">
                <a:solidFill>
                  <a:srgbClr val="FF0000"/>
                </a:solidFill>
                <a:latin typeface="Times New Roman" pitchFamily="18" charset="0"/>
                <a:ea typeface="宋体" pitchFamily="2" charset="-122"/>
              </a:rPr>
              <a:t>begin</a:t>
            </a:r>
          </a:p>
          <a:p>
            <a:pPr lvl="1" eaLnBrk="1" hangingPunct="1">
              <a:lnSpc>
                <a:spcPct val="110000"/>
              </a:lnSpc>
              <a:spcBef>
                <a:spcPct val="0"/>
              </a:spcBef>
              <a:buClrTx/>
              <a:buFontTx/>
              <a:buNone/>
            </a:pPr>
            <a:r>
              <a:rPr lang="en-US" altLang="zh-CN" b="1" dirty="0">
                <a:latin typeface="Times New Roman" pitchFamily="18" charset="0"/>
                <a:ea typeface="宋体" pitchFamily="2" charset="-122"/>
              </a:rPr>
              <a:t>          wave=0 </a:t>
            </a:r>
            <a:r>
              <a:rPr lang="zh-CN" altLang="en-US" b="1" dirty="0">
                <a:latin typeface="Times New Roman" pitchFamily="18" charset="0"/>
                <a:ea typeface="宋体" pitchFamily="2" charset="-122"/>
              </a:rPr>
              <a:t>；</a:t>
            </a:r>
          </a:p>
          <a:p>
            <a:pPr lvl="2" eaLnBrk="1" hangingPunct="1">
              <a:lnSpc>
                <a:spcPct val="110000"/>
              </a:lnSpc>
              <a:spcBef>
                <a:spcPct val="0"/>
              </a:spcBef>
              <a:buClrTx/>
              <a:buFontTx/>
              <a:buNone/>
            </a:pPr>
            <a:r>
              <a:rPr lang="zh-CN" altLang="en-US" b="1" dirty="0">
                <a:latin typeface="Times New Roman" pitchFamily="18" charset="0"/>
                <a:ea typeface="宋体" pitchFamily="2" charset="-122"/>
              </a:rPr>
              <a:t>	</a:t>
            </a:r>
            <a:r>
              <a:rPr lang="en-US" altLang="zh-CN" b="1" dirty="0">
                <a:latin typeface="Times New Roman" pitchFamily="18" charset="0"/>
                <a:ea typeface="宋体" pitchFamily="2" charset="-122"/>
              </a:rPr>
              <a:t>#(cycle/2)   wave=1 </a:t>
            </a:r>
            <a:r>
              <a:rPr lang="zh-CN" altLang="en-US" b="1" dirty="0">
                <a:latin typeface="Times New Roman" pitchFamily="18" charset="0"/>
                <a:ea typeface="宋体" pitchFamily="2" charset="-122"/>
              </a:rPr>
              <a:t>；</a:t>
            </a:r>
          </a:p>
          <a:p>
            <a:pPr lvl="2" eaLnBrk="1" hangingPunct="1">
              <a:lnSpc>
                <a:spcPct val="110000"/>
              </a:lnSpc>
              <a:spcBef>
                <a:spcPct val="0"/>
              </a:spcBef>
              <a:buClrTx/>
              <a:buFontTx/>
              <a:buNone/>
            </a:pPr>
            <a:r>
              <a:rPr lang="zh-CN" altLang="en-US" b="1" dirty="0">
                <a:latin typeface="Times New Roman" pitchFamily="18" charset="0"/>
                <a:ea typeface="宋体" pitchFamily="2" charset="-122"/>
              </a:rPr>
              <a:t>	</a:t>
            </a:r>
            <a:r>
              <a:rPr lang="en-US" altLang="zh-CN" b="1" dirty="0">
                <a:latin typeface="Times New Roman" pitchFamily="18" charset="0"/>
                <a:ea typeface="宋体" pitchFamily="2" charset="-122"/>
              </a:rPr>
              <a:t>#(cycle/2)   wave=0 </a:t>
            </a:r>
            <a:r>
              <a:rPr lang="zh-CN" altLang="en-US" b="1" dirty="0">
                <a:latin typeface="Times New Roman" pitchFamily="18" charset="0"/>
                <a:ea typeface="宋体" pitchFamily="2" charset="-122"/>
              </a:rPr>
              <a:t>；</a:t>
            </a:r>
          </a:p>
        </p:txBody>
      </p:sp>
      <p:sp>
        <p:nvSpPr>
          <p:cNvPr id="3" name="Rectangle 2"/>
          <p:cNvSpPr txBox="1">
            <a:spLocks noChangeArrowheads="1"/>
          </p:cNvSpPr>
          <p:nvPr/>
        </p:nvSpPr>
        <p:spPr bwMode="auto">
          <a:xfrm>
            <a:off x="206375" y="203729"/>
            <a:ext cx="777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4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9pPr>
          </a:lstStyle>
          <a:p>
            <a:pPr>
              <a:lnSpc>
                <a:spcPct val="90000"/>
              </a:lnSpc>
              <a:buFont typeface="Wingdings" pitchFamily="2" charset="2"/>
              <a:buNone/>
              <a:defRPr/>
            </a:pPr>
            <a:r>
              <a:rPr kumimoji="0" lang="en-US" altLang="zh-CN" sz="3200" b="1" kern="0" dirty="0">
                <a:solidFill>
                  <a:srgbClr val="0043A6"/>
                </a:solidFill>
                <a:effectLst>
                  <a:outerShdw blurRad="38100" dist="38100" dir="2700000" algn="tl">
                    <a:srgbClr val="C0C0C0"/>
                  </a:outerShdw>
                </a:effectLst>
              </a:rPr>
              <a:t>4.3.1 </a:t>
            </a:r>
            <a:r>
              <a:rPr kumimoji="0" lang="zh-CN" altLang="en-US" sz="3200" b="1" kern="0" dirty="0">
                <a:solidFill>
                  <a:srgbClr val="0043A6"/>
                </a:solidFill>
                <a:effectLst>
                  <a:outerShdw blurRad="38100" dist="38100" dir="2700000" algn="tl">
                    <a:srgbClr val="C0C0C0"/>
                  </a:outerShdw>
                </a:effectLst>
              </a:rPr>
              <a:t>顺序语句块（</a:t>
            </a:r>
            <a:r>
              <a:rPr kumimoji="0" lang="en-US" altLang="zh-CN" sz="3200" b="1" kern="0" dirty="0">
                <a:solidFill>
                  <a:srgbClr val="0043A6"/>
                </a:solidFill>
                <a:effectLst>
                  <a:outerShdw blurRad="38100" dist="38100" dir="2700000" algn="tl">
                    <a:srgbClr val="C0C0C0"/>
                  </a:outerShdw>
                </a:effectLst>
              </a:rPr>
              <a:t>begin-end</a:t>
            </a:r>
            <a:r>
              <a:rPr kumimoji="0" lang="zh-CN" altLang="en-US" sz="3200" b="1" kern="0" dirty="0">
                <a:solidFill>
                  <a:srgbClr val="0043A6"/>
                </a:solidFill>
                <a:effectLst>
                  <a:outerShdw blurRad="38100" dist="38100" dir="2700000" algn="tl">
                    <a:srgbClr val="C0C0C0"/>
                  </a:outerShdw>
                </a:effectLst>
              </a:rPr>
              <a:t>）</a:t>
            </a:r>
          </a:p>
        </p:txBody>
      </p:sp>
      <p:sp>
        <p:nvSpPr>
          <p:cNvPr id="2" name="灯片编号占位符 1"/>
          <p:cNvSpPr>
            <a:spLocks noGrp="1"/>
          </p:cNvSpPr>
          <p:nvPr>
            <p:ph type="sldNum" sz="quarter" idx="10"/>
          </p:nvPr>
        </p:nvSpPr>
        <p:spPr/>
        <p:txBody>
          <a:bodyPr/>
          <a:lstStyle/>
          <a:p>
            <a:pPr>
              <a:defRPr/>
            </a:pPr>
            <a:fld id="{B938EA18-9DD8-45FB-BC7C-EE834E42B6BC}" type="slidenum">
              <a:rPr lang="en-US" altLang="zh-CN" smtClean="0"/>
              <a:pPr>
                <a:defRPr/>
              </a:pPr>
              <a:t>34</a:t>
            </a:fld>
            <a:endParaRPr lang="en-US" altLang="zh-CN"/>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0" y="1236928"/>
            <a:ext cx="8610600" cy="307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lvl="2" eaLnBrk="1" hangingPunct="1">
              <a:lnSpc>
                <a:spcPct val="110000"/>
              </a:lnSpc>
              <a:spcBef>
                <a:spcPct val="0"/>
              </a:spcBef>
              <a:buClrTx/>
              <a:buFontTx/>
              <a:buNone/>
            </a:pPr>
            <a:r>
              <a:rPr lang="zh-CN" altLang="en-US" b="1" dirty="0">
                <a:latin typeface="Times New Roman" pitchFamily="18" charset="0"/>
                <a:ea typeface="宋体" pitchFamily="2" charset="-122"/>
              </a:rPr>
              <a:t>	</a:t>
            </a:r>
            <a:r>
              <a:rPr lang="en-US" altLang="zh-CN" b="1" dirty="0">
                <a:latin typeface="Times New Roman" pitchFamily="18" charset="0"/>
                <a:ea typeface="宋体" pitchFamily="2" charset="-122"/>
              </a:rPr>
              <a:t>#(cycle/2)   wave=1 </a:t>
            </a:r>
            <a:r>
              <a:rPr lang="zh-CN" altLang="en-US" b="1" dirty="0">
                <a:latin typeface="Times New Roman" pitchFamily="18" charset="0"/>
                <a:ea typeface="宋体" pitchFamily="2" charset="-122"/>
              </a:rPr>
              <a:t>；</a:t>
            </a:r>
          </a:p>
          <a:p>
            <a:pPr lvl="2" eaLnBrk="1" hangingPunct="1">
              <a:lnSpc>
                <a:spcPct val="110000"/>
              </a:lnSpc>
              <a:spcBef>
                <a:spcPct val="0"/>
              </a:spcBef>
              <a:buClrTx/>
              <a:buFontTx/>
              <a:buNone/>
            </a:pPr>
            <a:r>
              <a:rPr lang="zh-CN" altLang="en-US" b="1" dirty="0">
                <a:latin typeface="Times New Roman" pitchFamily="18" charset="0"/>
                <a:ea typeface="宋体" pitchFamily="2" charset="-122"/>
              </a:rPr>
              <a:t>	</a:t>
            </a:r>
            <a:r>
              <a:rPr lang="en-US" altLang="zh-CN" b="1" dirty="0">
                <a:latin typeface="Times New Roman" pitchFamily="18" charset="0"/>
                <a:ea typeface="宋体" pitchFamily="2" charset="-122"/>
              </a:rPr>
              <a:t>#(cycle/2)   wave=0 </a:t>
            </a:r>
            <a:r>
              <a:rPr lang="zh-CN" altLang="en-US" b="1" dirty="0">
                <a:latin typeface="Times New Roman" pitchFamily="18" charset="0"/>
                <a:ea typeface="宋体" pitchFamily="2" charset="-122"/>
              </a:rPr>
              <a:t>；</a:t>
            </a:r>
          </a:p>
          <a:p>
            <a:pPr lvl="2" eaLnBrk="1" hangingPunct="1">
              <a:lnSpc>
                <a:spcPct val="110000"/>
              </a:lnSpc>
              <a:spcBef>
                <a:spcPct val="0"/>
              </a:spcBef>
              <a:buClrTx/>
              <a:buFontTx/>
              <a:buNone/>
            </a:pPr>
            <a:r>
              <a:rPr lang="zh-CN" altLang="en-US" b="1" dirty="0">
                <a:latin typeface="Times New Roman" pitchFamily="18" charset="0"/>
                <a:ea typeface="宋体" pitchFamily="2" charset="-122"/>
              </a:rPr>
              <a:t>	</a:t>
            </a:r>
            <a:r>
              <a:rPr lang="en-US" altLang="zh-CN" b="1" dirty="0">
                <a:latin typeface="Times New Roman" pitchFamily="18" charset="0"/>
                <a:ea typeface="宋体" pitchFamily="2" charset="-122"/>
              </a:rPr>
              <a:t>#(cycle/2)   wave=1 </a:t>
            </a:r>
            <a:r>
              <a:rPr lang="zh-CN" altLang="en-US" b="1" dirty="0">
                <a:latin typeface="Times New Roman" pitchFamily="18" charset="0"/>
                <a:ea typeface="宋体" pitchFamily="2" charset="-122"/>
              </a:rPr>
              <a:t>；</a:t>
            </a:r>
          </a:p>
          <a:p>
            <a:pPr lvl="2" eaLnBrk="1" hangingPunct="1">
              <a:lnSpc>
                <a:spcPct val="110000"/>
              </a:lnSpc>
              <a:spcBef>
                <a:spcPct val="0"/>
              </a:spcBef>
              <a:buClrTx/>
              <a:buFontTx/>
              <a:buNone/>
            </a:pPr>
            <a:r>
              <a:rPr lang="zh-CN" altLang="en-US" b="1" dirty="0">
                <a:latin typeface="Times New Roman" pitchFamily="18" charset="0"/>
                <a:ea typeface="宋体" pitchFamily="2" charset="-122"/>
              </a:rPr>
              <a:t>	</a:t>
            </a:r>
            <a:r>
              <a:rPr lang="en-US" altLang="zh-CN" b="1" dirty="0">
                <a:latin typeface="Times New Roman" pitchFamily="18" charset="0"/>
                <a:ea typeface="宋体" pitchFamily="2" charset="-122"/>
              </a:rPr>
              <a:t>#(cycle/2)   $finish </a:t>
            </a:r>
            <a:r>
              <a:rPr lang="zh-CN" altLang="en-US" b="1" dirty="0">
                <a:latin typeface="Times New Roman" pitchFamily="18" charset="0"/>
                <a:ea typeface="宋体" pitchFamily="2" charset="-122"/>
              </a:rPr>
              <a:t>；</a:t>
            </a:r>
          </a:p>
          <a:p>
            <a:pPr eaLnBrk="1" hangingPunct="1">
              <a:lnSpc>
                <a:spcPct val="110000"/>
              </a:lnSpc>
              <a:spcBef>
                <a:spcPct val="0"/>
              </a:spcBef>
              <a:buClrTx/>
              <a:buFontTx/>
              <a:buNone/>
            </a:pPr>
            <a:r>
              <a:rPr lang="zh-CN" altLang="en-US" sz="2400" b="1" dirty="0">
                <a:solidFill>
                  <a:srgbClr val="FF0000"/>
                </a:solidFill>
                <a:latin typeface="Times New Roman" pitchFamily="18" charset="0"/>
                <a:ea typeface="宋体" pitchFamily="2" charset="-122"/>
              </a:rPr>
              <a:t>	</a:t>
            </a:r>
            <a:r>
              <a:rPr lang="en-US" altLang="zh-CN" sz="2400" b="1" dirty="0">
                <a:solidFill>
                  <a:srgbClr val="FF0000"/>
                </a:solidFill>
                <a:latin typeface="Times New Roman" pitchFamily="18" charset="0"/>
                <a:ea typeface="宋体" pitchFamily="2" charset="-122"/>
              </a:rPr>
              <a:t>end</a:t>
            </a:r>
          </a:p>
          <a:p>
            <a:pPr eaLnBrk="1" hangingPunct="1">
              <a:lnSpc>
                <a:spcPct val="110000"/>
              </a:lnSpc>
              <a:spcBef>
                <a:spcPct val="0"/>
              </a:spcBef>
              <a:buClrTx/>
              <a:buFontTx/>
              <a:buNone/>
            </a:pPr>
            <a:r>
              <a:rPr lang="en-US" altLang="zh-CN" sz="3200" b="1" dirty="0">
                <a:latin typeface="Times New Roman" pitchFamily="18" charset="0"/>
                <a:ea typeface="宋体" pitchFamily="2" charset="-122"/>
              </a:rPr>
              <a:t>         </a:t>
            </a:r>
            <a:r>
              <a:rPr lang="en-US" altLang="zh-CN" sz="2400" b="1" dirty="0">
                <a:latin typeface="Times New Roman" pitchFamily="18" charset="0"/>
                <a:ea typeface="宋体" pitchFamily="2" charset="-122"/>
              </a:rPr>
              <a:t>initial  $monitor($time,,, “wave=%b”, wave);</a:t>
            </a:r>
          </a:p>
          <a:p>
            <a:pPr eaLnBrk="1" hangingPunct="1">
              <a:lnSpc>
                <a:spcPct val="110000"/>
              </a:lnSpc>
              <a:spcBef>
                <a:spcPct val="0"/>
              </a:spcBef>
              <a:buClrTx/>
              <a:buFontTx/>
              <a:buNone/>
            </a:pPr>
            <a:r>
              <a:rPr lang="en-US" altLang="zh-CN" sz="2400" b="1" dirty="0">
                <a:latin typeface="Times New Roman" pitchFamily="18" charset="0"/>
                <a:ea typeface="宋体" pitchFamily="2" charset="-122"/>
              </a:rPr>
              <a:t>    </a:t>
            </a:r>
            <a:r>
              <a:rPr lang="en-US" altLang="zh-CN" sz="2400" b="1" dirty="0" err="1">
                <a:latin typeface="Times New Roman" pitchFamily="18" charset="0"/>
                <a:ea typeface="宋体" pitchFamily="2" charset="-122"/>
              </a:rPr>
              <a:t>endmodule</a:t>
            </a:r>
            <a:endParaRPr lang="en-US" altLang="zh-CN" sz="2400" b="1" dirty="0">
              <a:latin typeface="Times New Roman" pitchFamily="18" charset="0"/>
              <a:ea typeface="宋体" pitchFamily="2" charset="-122"/>
            </a:endParaRPr>
          </a:p>
        </p:txBody>
      </p:sp>
      <p:sp>
        <p:nvSpPr>
          <p:cNvPr id="3" name="Rectangle 2"/>
          <p:cNvSpPr txBox="1">
            <a:spLocks noChangeArrowheads="1"/>
          </p:cNvSpPr>
          <p:nvPr/>
        </p:nvSpPr>
        <p:spPr bwMode="auto">
          <a:xfrm>
            <a:off x="206375" y="203729"/>
            <a:ext cx="777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4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9pPr>
          </a:lstStyle>
          <a:p>
            <a:pPr>
              <a:lnSpc>
                <a:spcPct val="90000"/>
              </a:lnSpc>
              <a:buFont typeface="Wingdings" pitchFamily="2" charset="2"/>
              <a:buNone/>
              <a:defRPr/>
            </a:pPr>
            <a:r>
              <a:rPr kumimoji="0" lang="en-US" altLang="zh-CN" sz="3200" b="1" kern="0" dirty="0">
                <a:solidFill>
                  <a:srgbClr val="0043A6"/>
                </a:solidFill>
                <a:effectLst>
                  <a:outerShdw blurRad="38100" dist="38100" dir="2700000" algn="tl">
                    <a:srgbClr val="C0C0C0"/>
                  </a:outerShdw>
                </a:effectLst>
              </a:rPr>
              <a:t>4.3.1 </a:t>
            </a:r>
            <a:r>
              <a:rPr kumimoji="0" lang="zh-CN" altLang="en-US" sz="3200" b="1" kern="0" dirty="0">
                <a:solidFill>
                  <a:srgbClr val="0043A6"/>
                </a:solidFill>
                <a:effectLst>
                  <a:outerShdw blurRad="38100" dist="38100" dir="2700000" algn="tl">
                    <a:srgbClr val="C0C0C0"/>
                  </a:outerShdw>
                </a:effectLst>
              </a:rPr>
              <a:t>顺序语句块（</a:t>
            </a:r>
            <a:r>
              <a:rPr kumimoji="0" lang="en-US" altLang="zh-CN" sz="3200" b="1" kern="0" dirty="0">
                <a:solidFill>
                  <a:srgbClr val="0043A6"/>
                </a:solidFill>
                <a:effectLst>
                  <a:outerShdw blurRad="38100" dist="38100" dir="2700000" algn="tl">
                    <a:srgbClr val="C0C0C0"/>
                  </a:outerShdw>
                </a:effectLst>
              </a:rPr>
              <a:t>begin-end</a:t>
            </a:r>
            <a:r>
              <a:rPr kumimoji="0" lang="zh-CN" altLang="en-US" sz="3200" b="1" kern="0" dirty="0">
                <a:solidFill>
                  <a:srgbClr val="0043A6"/>
                </a:solidFill>
                <a:effectLst>
                  <a:outerShdw blurRad="38100" dist="38100" dir="2700000" algn="tl">
                    <a:srgbClr val="C0C0C0"/>
                  </a:outerShdw>
                </a:effectLst>
              </a:rPr>
              <a:t>）</a:t>
            </a:r>
          </a:p>
        </p:txBody>
      </p:sp>
      <p:sp>
        <p:nvSpPr>
          <p:cNvPr id="2" name="灯片编号占位符 1"/>
          <p:cNvSpPr>
            <a:spLocks noGrp="1"/>
          </p:cNvSpPr>
          <p:nvPr>
            <p:ph type="sldNum" sz="quarter" idx="10"/>
          </p:nvPr>
        </p:nvSpPr>
        <p:spPr/>
        <p:txBody>
          <a:bodyPr/>
          <a:lstStyle/>
          <a:p>
            <a:pPr>
              <a:defRPr/>
            </a:pPr>
            <a:fld id="{B938EA18-9DD8-45FB-BC7C-EE834E42B6BC}" type="slidenum">
              <a:rPr lang="en-US" altLang="zh-CN" smtClean="0"/>
              <a:pPr>
                <a:defRPr/>
              </a:pPr>
              <a:t>35</a:t>
            </a:fld>
            <a:endParaRPr lang="en-US" altLang="zh-CN"/>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201579" y="152112"/>
            <a:ext cx="8001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50000"/>
              </a:spcBef>
              <a:buClrTx/>
              <a:buFontTx/>
              <a:buNone/>
            </a:pPr>
            <a:r>
              <a:rPr lang="en-US" altLang="zh-CN" sz="3200" b="1" dirty="0">
                <a:solidFill>
                  <a:srgbClr val="990000"/>
                </a:solidFill>
                <a:latin typeface="Times New Roman" pitchFamily="18" charset="0"/>
                <a:ea typeface="宋体" pitchFamily="2" charset="-122"/>
              </a:rPr>
              <a:t>4.3.2  </a:t>
            </a:r>
            <a:r>
              <a:rPr lang="zh-CN" altLang="en-US" sz="3200" b="1" dirty="0">
                <a:solidFill>
                  <a:srgbClr val="990000"/>
                </a:solidFill>
                <a:latin typeface="Times New Roman" pitchFamily="18" charset="0"/>
                <a:ea typeface="宋体" pitchFamily="2" charset="-122"/>
              </a:rPr>
              <a:t>并行语句块</a:t>
            </a:r>
            <a:r>
              <a:rPr lang="en-US" altLang="zh-CN" sz="3200" b="1" dirty="0">
                <a:solidFill>
                  <a:srgbClr val="990000"/>
                </a:solidFill>
                <a:latin typeface="Times New Roman" pitchFamily="18" charset="0"/>
                <a:ea typeface="宋体" pitchFamily="2" charset="-122"/>
              </a:rPr>
              <a:t>(fork-join)</a:t>
            </a:r>
          </a:p>
        </p:txBody>
      </p:sp>
      <p:sp>
        <p:nvSpPr>
          <p:cNvPr id="2" name="灯片编号占位符 1"/>
          <p:cNvSpPr>
            <a:spLocks noGrp="1"/>
          </p:cNvSpPr>
          <p:nvPr>
            <p:ph type="sldNum" sz="quarter" idx="10"/>
          </p:nvPr>
        </p:nvSpPr>
        <p:spPr/>
        <p:txBody>
          <a:bodyPr/>
          <a:lstStyle/>
          <a:p>
            <a:pPr>
              <a:defRPr/>
            </a:pPr>
            <a:fld id="{B938EA18-9DD8-45FB-BC7C-EE834E42B6BC}" type="slidenum">
              <a:rPr lang="en-US" altLang="zh-CN" smtClean="0"/>
              <a:pPr>
                <a:defRPr/>
              </a:pPr>
              <a:t>36</a:t>
            </a:fld>
            <a:endParaRPr lang="en-US" altLang="zh-CN"/>
          </a:p>
        </p:txBody>
      </p:sp>
      <p:pic>
        <p:nvPicPr>
          <p:cNvPr id="4" name="图片 3">
            <a:extLst>
              <a:ext uri="{FF2B5EF4-FFF2-40B4-BE49-F238E27FC236}">
                <a16:creationId xmlns:a16="http://schemas.microsoft.com/office/drawing/2014/main" id="{F28BB6F3-2D85-4927-BDDA-217CBAFAA466}"/>
              </a:ext>
            </a:extLst>
          </p:cNvPr>
          <p:cNvPicPr>
            <a:picLocks noChangeAspect="1"/>
          </p:cNvPicPr>
          <p:nvPr/>
        </p:nvPicPr>
        <p:blipFill>
          <a:blip r:embed="rId2"/>
          <a:stretch>
            <a:fillRect/>
          </a:stretch>
        </p:blipFill>
        <p:spPr>
          <a:xfrm>
            <a:off x="448704" y="913284"/>
            <a:ext cx="4155371" cy="2088232"/>
          </a:xfrm>
          <a:prstGeom prst="rect">
            <a:avLst/>
          </a:prstGeom>
        </p:spPr>
      </p:pic>
      <p:pic>
        <p:nvPicPr>
          <p:cNvPr id="6" name="图片 5">
            <a:extLst>
              <a:ext uri="{FF2B5EF4-FFF2-40B4-BE49-F238E27FC236}">
                <a16:creationId xmlns:a16="http://schemas.microsoft.com/office/drawing/2014/main" id="{0FAD8339-CE14-42CE-BD1F-BFB82F7B1C24}"/>
              </a:ext>
            </a:extLst>
          </p:cNvPr>
          <p:cNvPicPr>
            <a:picLocks noChangeAspect="1"/>
          </p:cNvPicPr>
          <p:nvPr/>
        </p:nvPicPr>
        <p:blipFill>
          <a:blip r:embed="rId3"/>
          <a:stretch>
            <a:fillRect/>
          </a:stretch>
        </p:blipFill>
        <p:spPr>
          <a:xfrm>
            <a:off x="2987824" y="3157325"/>
            <a:ext cx="3991532" cy="227679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81000" y="877141"/>
            <a:ext cx="7696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50000"/>
              </a:spcBef>
              <a:buClrTx/>
              <a:buFontTx/>
              <a:buNone/>
            </a:pPr>
            <a:r>
              <a:rPr lang="zh-CN" altLang="en-US" sz="2400" b="1" dirty="0">
                <a:latin typeface="Times New Roman" pitchFamily="18" charset="0"/>
                <a:ea typeface="宋体" pitchFamily="2" charset="-122"/>
              </a:rPr>
              <a:t>例：用</a:t>
            </a:r>
            <a:r>
              <a:rPr lang="en-US" altLang="zh-CN" sz="2400" b="1" dirty="0">
                <a:latin typeface="Times New Roman" pitchFamily="18" charset="0"/>
                <a:ea typeface="宋体" pitchFamily="2" charset="-122"/>
              </a:rPr>
              <a:t>fork-join</a:t>
            </a:r>
            <a:r>
              <a:rPr lang="zh-CN" altLang="en-US" sz="2400" b="1" dirty="0">
                <a:latin typeface="Times New Roman" pitchFamily="18" charset="0"/>
                <a:ea typeface="宋体" pitchFamily="2" charset="-122"/>
              </a:rPr>
              <a:t>并行块产生信号波形</a:t>
            </a:r>
          </a:p>
        </p:txBody>
      </p:sp>
      <p:sp>
        <p:nvSpPr>
          <p:cNvPr id="38915" name="Text Box 3"/>
          <p:cNvSpPr txBox="1">
            <a:spLocks noChangeArrowheads="1"/>
          </p:cNvSpPr>
          <p:nvPr/>
        </p:nvSpPr>
        <p:spPr bwMode="auto">
          <a:xfrm>
            <a:off x="381000" y="1489348"/>
            <a:ext cx="8229600" cy="3896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lnSpc>
                <a:spcPct val="70000"/>
              </a:lnSpc>
              <a:spcBef>
                <a:spcPct val="50000"/>
              </a:spcBef>
              <a:buClrTx/>
              <a:buFontTx/>
              <a:buNone/>
            </a:pPr>
            <a:r>
              <a:rPr lang="en-US" altLang="zh-CN" sz="2400" b="1" dirty="0">
                <a:solidFill>
                  <a:srgbClr val="0043A6"/>
                </a:solidFill>
                <a:latin typeface="Times New Roman" pitchFamily="18" charset="0"/>
                <a:ea typeface="宋体" pitchFamily="2" charset="-122"/>
              </a:rPr>
              <a:t>'timescale</a:t>
            </a:r>
            <a:r>
              <a:rPr lang="en-US" altLang="zh-CN" sz="2400" b="1" dirty="0">
                <a:latin typeface="Times New Roman" pitchFamily="18" charset="0"/>
                <a:ea typeface="宋体" pitchFamily="2" charset="-122"/>
              </a:rPr>
              <a:t>    10ns/1ns</a:t>
            </a:r>
          </a:p>
          <a:p>
            <a:pPr eaLnBrk="1" hangingPunct="1">
              <a:lnSpc>
                <a:spcPct val="70000"/>
              </a:lnSpc>
              <a:spcBef>
                <a:spcPct val="50000"/>
              </a:spcBef>
              <a:buClrTx/>
              <a:buFontTx/>
              <a:buNone/>
            </a:pPr>
            <a:r>
              <a:rPr lang="en-US" altLang="zh-CN" sz="2400" b="1" dirty="0">
                <a:latin typeface="Times New Roman" pitchFamily="18" charset="0"/>
                <a:ea typeface="宋体" pitchFamily="2" charset="-122"/>
              </a:rPr>
              <a:t>    </a:t>
            </a:r>
            <a:r>
              <a:rPr lang="en-US" altLang="zh-CN" sz="2400" b="1" dirty="0">
                <a:solidFill>
                  <a:srgbClr val="0043A6"/>
                </a:solidFill>
                <a:latin typeface="Times New Roman" pitchFamily="18" charset="0"/>
                <a:ea typeface="宋体" pitchFamily="2" charset="-122"/>
              </a:rPr>
              <a:t>module</a:t>
            </a:r>
            <a:r>
              <a:rPr lang="en-US" altLang="zh-CN" sz="2400" b="1" dirty="0">
                <a:latin typeface="Times New Roman" pitchFamily="18" charset="0"/>
                <a:ea typeface="宋体" pitchFamily="2" charset="-122"/>
              </a:rPr>
              <a:t>   wave2</a:t>
            </a:r>
            <a:r>
              <a:rPr lang="zh-CN" altLang="en-US" sz="2400" b="1" dirty="0">
                <a:latin typeface="Times New Roman" pitchFamily="18" charset="0"/>
                <a:ea typeface="宋体" pitchFamily="2" charset="-122"/>
              </a:rPr>
              <a:t>；</a:t>
            </a:r>
          </a:p>
          <a:p>
            <a:pPr lvl="1" eaLnBrk="1" hangingPunct="1">
              <a:lnSpc>
                <a:spcPct val="70000"/>
              </a:lnSpc>
              <a:spcBef>
                <a:spcPct val="50000"/>
              </a:spcBef>
              <a:buClrTx/>
              <a:buFontTx/>
              <a:buNone/>
            </a:pPr>
            <a:r>
              <a:rPr lang="zh-CN" altLang="en-US" sz="2000" b="1" dirty="0">
                <a:solidFill>
                  <a:srgbClr val="0043A6"/>
                </a:solidFill>
                <a:latin typeface="Times New Roman" pitchFamily="18" charset="0"/>
                <a:ea typeface="宋体" pitchFamily="2" charset="-122"/>
              </a:rPr>
              <a:t>    </a:t>
            </a:r>
            <a:r>
              <a:rPr lang="en-US" altLang="zh-CN" b="1" dirty="0" err="1">
                <a:solidFill>
                  <a:srgbClr val="0043A6"/>
                </a:solidFill>
                <a:latin typeface="Times New Roman" pitchFamily="18" charset="0"/>
                <a:ea typeface="宋体" pitchFamily="2" charset="-122"/>
              </a:rPr>
              <a:t>reg</a:t>
            </a:r>
            <a:r>
              <a:rPr lang="en-US" altLang="zh-CN" b="1" dirty="0">
                <a:latin typeface="Times New Roman" pitchFamily="18" charset="0"/>
                <a:ea typeface="宋体" pitchFamily="2" charset="-122"/>
              </a:rPr>
              <a:t>   wave </a:t>
            </a:r>
            <a:r>
              <a:rPr lang="zh-CN" altLang="en-US" b="1" dirty="0">
                <a:latin typeface="Times New Roman" pitchFamily="18" charset="0"/>
                <a:ea typeface="宋体" pitchFamily="2" charset="-122"/>
              </a:rPr>
              <a:t>；</a:t>
            </a:r>
          </a:p>
          <a:p>
            <a:pPr lvl="1" eaLnBrk="1" hangingPunct="1">
              <a:lnSpc>
                <a:spcPct val="70000"/>
              </a:lnSpc>
              <a:spcBef>
                <a:spcPct val="50000"/>
              </a:spcBef>
              <a:buClrTx/>
              <a:buFontTx/>
              <a:buNone/>
            </a:pPr>
            <a:r>
              <a:rPr lang="zh-CN" altLang="en-US" b="1" dirty="0">
                <a:latin typeface="Times New Roman" pitchFamily="18" charset="0"/>
                <a:ea typeface="宋体" pitchFamily="2" charset="-122"/>
              </a:rPr>
              <a:t>    </a:t>
            </a:r>
            <a:r>
              <a:rPr lang="en-US" altLang="zh-CN" b="1" dirty="0">
                <a:solidFill>
                  <a:srgbClr val="0043A6"/>
                </a:solidFill>
                <a:latin typeface="Times New Roman" pitchFamily="18" charset="0"/>
                <a:ea typeface="宋体" pitchFamily="2" charset="-122"/>
              </a:rPr>
              <a:t>parameter</a:t>
            </a:r>
            <a:r>
              <a:rPr lang="en-US" altLang="zh-CN" b="1" dirty="0">
                <a:latin typeface="Times New Roman" pitchFamily="18" charset="0"/>
                <a:ea typeface="宋体" pitchFamily="2" charset="-122"/>
              </a:rPr>
              <a:t>   cycle=5 </a:t>
            </a:r>
            <a:r>
              <a:rPr lang="zh-CN" altLang="en-US" b="1" dirty="0">
                <a:latin typeface="Times New Roman" pitchFamily="18" charset="0"/>
                <a:ea typeface="宋体" pitchFamily="2" charset="-122"/>
              </a:rPr>
              <a:t>；</a:t>
            </a:r>
          </a:p>
          <a:p>
            <a:pPr lvl="1" eaLnBrk="1" hangingPunct="1">
              <a:lnSpc>
                <a:spcPct val="70000"/>
              </a:lnSpc>
              <a:spcBef>
                <a:spcPct val="50000"/>
              </a:spcBef>
              <a:buClrTx/>
              <a:buFontTx/>
              <a:buNone/>
            </a:pPr>
            <a:r>
              <a:rPr lang="zh-CN" altLang="en-US" b="1" dirty="0">
                <a:latin typeface="Times New Roman" pitchFamily="18" charset="0"/>
                <a:ea typeface="宋体" pitchFamily="2" charset="-122"/>
              </a:rPr>
              <a:t>    </a:t>
            </a:r>
            <a:r>
              <a:rPr lang="en-US" altLang="zh-CN" b="1" dirty="0">
                <a:solidFill>
                  <a:srgbClr val="0043A6"/>
                </a:solidFill>
                <a:latin typeface="Times New Roman" pitchFamily="18" charset="0"/>
                <a:ea typeface="宋体" pitchFamily="2" charset="-122"/>
              </a:rPr>
              <a:t>initial</a:t>
            </a:r>
          </a:p>
          <a:p>
            <a:pPr lvl="1" eaLnBrk="1" hangingPunct="1">
              <a:lnSpc>
                <a:spcPct val="70000"/>
              </a:lnSpc>
              <a:spcBef>
                <a:spcPct val="50000"/>
              </a:spcBef>
              <a:buClrTx/>
              <a:buFontTx/>
              <a:buNone/>
            </a:pPr>
            <a:r>
              <a:rPr lang="en-US" altLang="zh-CN" b="1" dirty="0">
                <a:latin typeface="Times New Roman" pitchFamily="18" charset="0"/>
                <a:ea typeface="宋体" pitchFamily="2" charset="-122"/>
              </a:rPr>
              <a:t>	</a:t>
            </a:r>
            <a:r>
              <a:rPr lang="en-US" altLang="zh-CN" b="1" dirty="0">
                <a:solidFill>
                  <a:srgbClr val="0043A6"/>
                </a:solidFill>
                <a:latin typeface="Times New Roman" pitchFamily="18" charset="0"/>
                <a:ea typeface="宋体" pitchFamily="2" charset="-122"/>
              </a:rPr>
              <a:t>fork</a:t>
            </a:r>
          </a:p>
          <a:p>
            <a:pPr lvl="1" eaLnBrk="1" hangingPunct="1">
              <a:lnSpc>
                <a:spcPct val="70000"/>
              </a:lnSpc>
              <a:spcBef>
                <a:spcPct val="50000"/>
              </a:spcBef>
              <a:buClrTx/>
              <a:buFontTx/>
              <a:buNone/>
            </a:pPr>
            <a:r>
              <a:rPr lang="en-US" altLang="zh-CN" b="1" dirty="0">
                <a:latin typeface="Times New Roman" pitchFamily="18" charset="0"/>
                <a:ea typeface="宋体" pitchFamily="2" charset="-122"/>
              </a:rPr>
              <a:t>		    wave=0 ;</a:t>
            </a:r>
          </a:p>
          <a:p>
            <a:pPr lvl="1" eaLnBrk="1" hangingPunct="1">
              <a:lnSpc>
                <a:spcPct val="70000"/>
              </a:lnSpc>
              <a:spcBef>
                <a:spcPct val="50000"/>
              </a:spcBef>
              <a:buClrTx/>
              <a:buFontTx/>
              <a:buNone/>
            </a:pPr>
            <a:r>
              <a:rPr lang="en-US" altLang="zh-CN" b="1" dirty="0">
                <a:latin typeface="Times New Roman" pitchFamily="18" charset="0"/>
                <a:ea typeface="宋体" pitchFamily="2" charset="-122"/>
              </a:rPr>
              <a:t>	#(cycle)       wave=1 ;// 5*10ns</a:t>
            </a:r>
            <a:r>
              <a:rPr lang="zh-CN" altLang="en-US" b="1" dirty="0">
                <a:latin typeface="Times New Roman" pitchFamily="18" charset="0"/>
                <a:ea typeface="宋体" pitchFamily="2" charset="-122"/>
              </a:rPr>
              <a:t>延迟</a:t>
            </a:r>
          </a:p>
          <a:p>
            <a:pPr lvl="1" eaLnBrk="1" hangingPunct="1">
              <a:lnSpc>
                <a:spcPct val="70000"/>
              </a:lnSpc>
              <a:spcBef>
                <a:spcPct val="50000"/>
              </a:spcBef>
              <a:buClrTx/>
              <a:buFontTx/>
              <a:buNone/>
            </a:pPr>
            <a:r>
              <a:rPr lang="zh-CN" altLang="en-US" b="1" dirty="0">
                <a:latin typeface="Times New Roman" pitchFamily="18" charset="0"/>
                <a:ea typeface="宋体" pitchFamily="2" charset="-122"/>
              </a:rPr>
              <a:t>	</a:t>
            </a:r>
            <a:r>
              <a:rPr lang="en-US" altLang="zh-CN" b="1" dirty="0">
                <a:latin typeface="Times New Roman" pitchFamily="18" charset="0"/>
                <a:ea typeface="宋体" pitchFamily="2" charset="-122"/>
              </a:rPr>
              <a:t>#(2*cycle)   wave=0 ;//2*5*10</a:t>
            </a:r>
            <a:r>
              <a:rPr lang="zh-CN" altLang="en-US" b="1" dirty="0">
                <a:latin typeface="Times New Roman" pitchFamily="18" charset="0"/>
                <a:ea typeface="宋体" pitchFamily="2" charset="-122"/>
              </a:rPr>
              <a:t>＋</a:t>
            </a:r>
            <a:r>
              <a:rPr lang="en-US" altLang="zh-CN" b="1" dirty="0">
                <a:latin typeface="Times New Roman" pitchFamily="18" charset="0"/>
                <a:ea typeface="宋体" pitchFamily="2" charset="-122"/>
              </a:rPr>
              <a:t>50ns</a:t>
            </a:r>
            <a:r>
              <a:rPr lang="zh-CN" altLang="en-US" b="1" dirty="0">
                <a:latin typeface="Times New Roman" pitchFamily="18" charset="0"/>
                <a:ea typeface="宋体" pitchFamily="2" charset="-122"/>
              </a:rPr>
              <a:t>延迟</a:t>
            </a:r>
          </a:p>
        </p:txBody>
      </p:sp>
      <p:sp>
        <p:nvSpPr>
          <p:cNvPr id="4" name="Text Box 2"/>
          <p:cNvSpPr txBox="1">
            <a:spLocks noChangeArrowheads="1"/>
          </p:cNvSpPr>
          <p:nvPr/>
        </p:nvSpPr>
        <p:spPr bwMode="auto">
          <a:xfrm>
            <a:off x="201579" y="152112"/>
            <a:ext cx="8001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50000"/>
              </a:spcBef>
              <a:buClrTx/>
              <a:buFontTx/>
              <a:buNone/>
            </a:pPr>
            <a:r>
              <a:rPr lang="en-US" altLang="zh-CN" sz="3200" b="1" dirty="0">
                <a:solidFill>
                  <a:srgbClr val="990000"/>
                </a:solidFill>
                <a:latin typeface="Times New Roman" pitchFamily="18" charset="0"/>
                <a:ea typeface="宋体" pitchFamily="2" charset="-122"/>
              </a:rPr>
              <a:t>4.3.2  </a:t>
            </a:r>
            <a:r>
              <a:rPr lang="zh-CN" altLang="en-US" sz="3200" b="1" dirty="0">
                <a:solidFill>
                  <a:srgbClr val="990000"/>
                </a:solidFill>
                <a:latin typeface="Times New Roman" pitchFamily="18" charset="0"/>
                <a:ea typeface="宋体" pitchFamily="2" charset="-122"/>
              </a:rPr>
              <a:t>并行语句块</a:t>
            </a:r>
            <a:r>
              <a:rPr lang="en-US" altLang="zh-CN" sz="3200" b="1" dirty="0">
                <a:solidFill>
                  <a:srgbClr val="990000"/>
                </a:solidFill>
                <a:latin typeface="Times New Roman" pitchFamily="18" charset="0"/>
                <a:ea typeface="宋体" pitchFamily="2" charset="-122"/>
              </a:rPr>
              <a:t>(fork-join)</a:t>
            </a:r>
          </a:p>
        </p:txBody>
      </p:sp>
      <p:sp>
        <p:nvSpPr>
          <p:cNvPr id="2" name="灯片编号占位符 1"/>
          <p:cNvSpPr>
            <a:spLocks noGrp="1"/>
          </p:cNvSpPr>
          <p:nvPr>
            <p:ph type="sldNum" sz="quarter" idx="10"/>
          </p:nvPr>
        </p:nvSpPr>
        <p:spPr/>
        <p:txBody>
          <a:bodyPr/>
          <a:lstStyle/>
          <a:p>
            <a:pPr>
              <a:defRPr/>
            </a:pPr>
            <a:fld id="{B938EA18-9DD8-45FB-BC7C-EE834E42B6BC}" type="slidenum">
              <a:rPr lang="en-US" altLang="zh-CN" smtClean="0"/>
              <a:pPr>
                <a:defRPr/>
              </a:pPr>
              <a:t>37</a:t>
            </a:fld>
            <a:endParaRPr lang="en-US" altLang="zh-CN"/>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0" y="997479"/>
            <a:ext cx="8610600" cy="363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lvl="2" eaLnBrk="1" hangingPunct="1">
              <a:lnSpc>
                <a:spcPct val="80000"/>
              </a:lnSpc>
              <a:spcBef>
                <a:spcPct val="50000"/>
              </a:spcBef>
              <a:buClrTx/>
              <a:buFontTx/>
              <a:buNone/>
            </a:pPr>
            <a:r>
              <a:rPr lang="zh-CN" altLang="en-US" sz="2000" b="1" dirty="0">
                <a:latin typeface="Times New Roman" pitchFamily="18" charset="0"/>
                <a:ea typeface="宋体" pitchFamily="2" charset="-122"/>
              </a:rPr>
              <a:t>	</a:t>
            </a:r>
            <a:r>
              <a:rPr lang="en-US" altLang="zh-CN" b="1" dirty="0">
                <a:latin typeface="Times New Roman" pitchFamily="18" charset="0"/>
                <a:ea typeface="宋体" pitchFamily="2" charset="-122"/>
              </a:rPr>
              <a:t>#(3*cycle)    wave=1 </a:t>
            </a:r>
            <a:r>
              <a:rPr lang="zh-CN" altLang="en-US" b="1" dirty="0">
                <a:latin typeface="Times New Roman" pitchFamily="18" charset="0"/>
                <a:ea typeface="宋体" pitchFamily="2" charset="-122"/>
              </a:rPr>
              <a:t>；</a:t>
            </a:r>
          </a:p>
          <a:p>
            <a:pPr lvl="2" eaLnBrk="1" hangingPunct="1">
              <a:lnSpc>
                <a:spcPct val="80000"/>
              </a:lnSpc>
              <a:spcBef>
                <a:spcPct val="50000"/>
              </a:spcBef>
              <a:buClrTx/>
              <a:buFontTx/>
              <a:buNone/>
            </a:pPr>
            <a:r>
              <a:rPr lang="zh-CN" altLang="en-US" b="1" dirty="0">
                <a:latin typeface="Times New Roman" pitchFamily="18" charset="0"/>
                <a:ea typeface="宋体" pitchFamily="2" charset="-122"/>
              </a:rPr>
              <a:t>	</a:t>
            </a:r>
            <a:r>
              <a:rPr lang="en-US" altLang="zh-CN" b="1" dirty="0">
                <a:latin typeface="Times New Roman" pitchFamily="18" charset="0"/>
                <a:ea typeface="宋体" pitchFamily="2" charset="-122"/>
              </a:rPr>
              <a:t>#(4*cycle)    wave=0 </a:t>
            </a:r>
            <a:r>
              <a:rPr lang="zh-CN" altLang="en-US" b="1" dirty="0">
                <a:latin typeface="Times New Roman" pitchFamily="18" charset="0"/>
                <a:ea typeface="宋体" pitchFamily="2" charset="-122"/>
              </a:rPr>
              <a:t>；</a:t>
            </a:r>
          </a:p>
          <a:p>
            <a:pPr lvl="2" eaLnBrk="1" hangingPunct="1">
              <a:spcBef>
                <a:spcPct val="50000"/>
              </a:spcBef>
              <a:buClrTx/>
              <a:buFontTx/>
              <a:buNone/>
            </a:pPr>
            <a:r>
              <a:rPr lang="zh-CN" altLang="en-US" b="1" dirty="0">
                <a:latin typeface="Times New Roman" pitchFamily="18" charset="0"/>
                <a:ea typeface="宋体" pitchFamily="2" charset="-122"/>
              </a:rPr>
              <a:t>	</a:t>
            </a:r>
            <a:r>
              <a:rPr lang="en-US" altLang="zh-CN" b="1" dirty="0">
                <a:latin typeface="Times New Roman" pitchFamily="18" charset="0"/>
                <a:ea typeface="宋体" pitchFamily="2" charset="-122"/>
              </a:rPr>
              <a:t>#(5*cycle)    wave=1 </a:t>
            </a:r>
            <a:r>
              <a:rPr lang="zh-CN" altLang="en-US" b="1" dirty="0">
                <a:latin typeface="Times New Roman" pitchFamily="18" charset="0"/>
                <a:ea typeface="宋体" pitchFamily="2" charset="-122"/>
              </a:rPr>
              <a:t>；</a:t>
            </a:r>
          </a:p>
          <a:p>
            <a:pPr lvl="2" eaLnBrk="1" hangingPunct="1">
              <a:spcBef>
                <a:spcPct val="50000"/>
              </a:spcBef>
              <a:buClrTx/>
              <a:buFontTx/>
              <a:buNone/>
            </a:pPr>
            <a:r>
              <a:rPr lang="zh-CN" altLang="en-US" b="1" dirty="0">
                <a:latin typeface="Times New Roman" pitchFamily="18" charset="0"/>
                <a:ea typeface="宋体" pitchFamily="2" charset="-122"/>
              </a:rPr>
              <a:t>	</a:t>
            </a:r>
            <a:r>
              <a:rPr lang="en-US" altLang="zh-CN" b="1" dirty="0">
                <a:latin typeface="Times New Roman" pitchFamily="18" charset="0"/>
                <a:ea typeface="宋体" pitchFamily="2" charset="-122"/>
              </a:rPr>
              <a:t>#(6*cycle)    $finish </a:t>
            </a:r>
            <a:r>
              <a:rPr lang="zh-CN" altLang="en-US" b="1" dirty="0">
                <a:latin typeface="Times New Roman" pitchFamily="18" charset="0"/>
                <a:ea typeface="宋体" pitchFamily="2" charset="-122"/>
              </a:rPr>
              <a:t>；</a:t>
            </a:r>
          </a:p>
          <a:p>
            <a:pPr eaLnBrk="1" hangingPunct="1">
              <a:spcBef>
                <a:spcPct val="50000"/>
              </a:spcBef>
              <a:buClrTx/>
              <a:buFontTx/>
              <a:buNone/>
            </a:pPr>
            <a:r>
              <a:rPr lang="zh-CN" altLang="en-US" sz="2400" b="1" dirty="0">
                <a:latin typeface="Times New Roman" pitchFamily="18" charset="0"/>
                <a:ea typeface="宋体" pitchFamily="2" charset="-122"/>
              </a:rPr>
              <a:t>	</a:t>
            </a:r>
            <a:r>
              <a:rPr lang="en-US" altLang="zh-CN" sz="2400" b="1" dirty="0">
                <a:solidFill>
                  <a:srgbClr val="0043A6"/>
                </a:solidFill>
                <a:latin typeface="Times New Roman" pitchFamily="18" charset="0"/>
                <a:ea typeface="宋体" pitchFamily="2" charset="-122"/>
              </a:rPr>
              <a:t>join</a:t>
            </a:r>
          </a:p>
          <a:p>
            <a:pPr eaLnBrk="1" hangingPunct="1">
              <a:spcBef>
                <a:spcPct val="50000"/>
              </a:spcBef>
              <a:buClrTx/>
              <a:buFontTx/>
              <a:buNone/>
            </a:pPr>
            <a:r>
              <a:rPr lang="en-US" altLang="zh-CN" sz="2400" b="1" dirty="0">
                <a:latin typeface="Times New Roman" pitchFamily="18" charset="0"/>
                <a:ea typeface="宋体" pitchFamily="2" charset="-122"/>
              </a:rPr>
              <a:t>         </a:t>
            </a:r>
            <a:r>
              <a:rPr lang="en-US" altLang="zh-CN" sz="2400" b="1" dirty="0">
                <a:solidFill>
                  <a:srgbClr val="0043A6"/>
                </a:solidFill>
                <a:latin typeface="Times New Roman" pitchFamily="18" charset="0"/>
                <a:ea typeface="宋体" pitchFamily="2" charset="-122"/>
              </a:rPr>
              <a:t>initial</a:t>
            </a:r>
            <a:r>
              <a:rPr lang="en-US" altLang="zh-CN" sz="2400" b="1" dirty="0">
                <a:latin typeface="Times New Roman" pitchFamily="18" charset="0"/>
                <a:ea typeface="宋体" pitchFamily="2" charset="-122"/>
              </a:rPr>
              <a:t>  $monitor($time,,, “wave=%b”, wave);</a:t>
            </a:r>
          </a:p>
          <a:p>
            <a:pPr eaLnBrk="1" hangingPunct="1">
              <a:spcBef>
                <a:spcPct val="50000"/>
              </a:spcBef>
              <a:buClrTx/>
              <a:buFontTx/>
              <a:buNone/>
            </a:pPr>
            <a:r>
              <a:rPr lang="en-US" altLang="zh-CN" sz="2400" b="1" dirty="0">
                <a:latin typeface="Times New Roman" pitchFamily="18" charset="0"/>
                <a:ea typeface="宋体" pitchFamily="2" charset="-122"/>
              </a:rPr>
              <a:t>    </a:t>
            </a:r>
            <a:r>
              <a:rPr lang="en-US" altLang="zh-CN" sz="2400" b="1" dirty="0" err="1">
                <a:solidFill>
                  <a:srgbClr val="0043A6"/>
                </a:solidFill>
                <a:latin typeface="Times New Roman" pitchFamily="18" charset="0"/>
                <a:ea typeface="宋体" pitchFamily="2" charset="-122"/>
              </a:rPr>
              <a:t>endmodule</a:t>
            </a:r>
            <a:endParaRPr lang="en-US" altLang="zh-CN" sz="2400" b="1" dirty="0">
              <a:solidFill>
                <a:srgbClr val="0043A6"/>
              </a:solidFill>
              <a:latin typeface="Times New Roman" pitchFamily="18" charset="0"/>
              <a:ea typeface="宋体" pitchFamily="2" charset="-122"/>
            </a:endParaRPr>
          </a:p>
        </p:txBody>
      </p:sp>
      <p:sp>
        <p:nvSpPr>
          <p:cNvPr id="3" name="Text Box 2"/>
          <p:cNvSpPr txBox="1">
            <a:spLocks noChangeArrowheads="1"/>
          </p:cNvSpPr>
          <p:nvPr/>
        </p:nvSpPr>
        <p:spPr bwMode="auto">
          <a:xfrm>
            <a:off x="201579" y="152112"/>
            <a:ext cx="8001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50000"/>
              </a:spcBef>
              <a:buClrTx/>
              <a:buFontTx/>
              <a:buNone/>
            </a:pPr>
            <a:r>
              <a:rPr lang="en-US" altLang="zh-CN" sz="3200" b="1" dirty="0">
                <a:solidFill>
                  <a:srgbClr val="990000"/>
                </a:solidFill>
                <a:latin typeface="Times New Roman" pitchFamily="18" charset="0"/>
                <a:ea typeface="宋体" pitchFamily="2" charset="-122"/>
              </a:rPr>
              <a:t>4.3.2  </a:t>
            </a:r>
            <a:r>
              <a:rPr lang="zh-CN" altLang="en-US" sz="3200" b="1" dirty="0">
                <a:solidFill>
                  <a:srgbClr val="990000"/>
                </a:solidFill>
                <a:latin typeface="Times New Roman" pitchFamily="18" charset="0"/>
                <a:ea typeface="宋体" pitchFamily="2" charset="-122"/>
              </a:rPr>
              <a:t>并行语句块</a:t>
            </a:r>
            <a:r>
              <a:rPr lang="en-US" altLang="zh-CN" sz="3200" b="1" dirty="0">
                <a:solidFill>
                  <a:srgbClr val="990000"/>
                </a:solidFill>
                <a:latin typeface="Times New Roman" pitchFamily="18" charset="0"/>
                <a:ea typeface="宋体" pitchFamily="2" charset="-122"/>
              </a:rPr>
              <a:t>(fork-join)</a:t>
            </a:r>
          </a:p>
        </p:txBody>
      </p:sp>
      <p:sp>
        <p:nvSpPr>
          <p:cNvPr id="2" name="灯片编号占位符 1"/>
          <p:cNvSpPr>
            <a:spLocks noGrp="1"/>
          </p:cNvSpPr>
          <p:nvPr>
            <p:ph type="sldNum" sz="quarter" idx="10"/>
          </p:nvPr>
        </p:nvSpPr>
        <p:spPr/>
        <p:txBody>
          <a:bodyPr/>
          <a:lstStyle/>
          <a:p>
            <a:pPr>
              <a:defRPr/>
            </a:pPr>
            <a:fld id="{B938EA18-9DD8-45FB-BC7C-EE834E42B6BC}" type="slidenum">
              <a:rPr lang="en-US" altLang="zh-CN" smtClean="0"/>
              <a:pPr>
                <a:defRPr/>
              </a:pPr>
              <a:t>38</a:t>
            </a:fld>
            <a:endParaRPr lang="en-US" altLang="zh-CN"/>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5538" name="Rectangle 2"/>
          <p:cNvSpPr>
            <a:spLocks noGrp="1" noChangeArrowheads="1"/>
          </p:cNvSpPr>
          <p:nvPr>
            <p:ph type="title"/>
          </p:nvPr>
        </p:nvSpPr>
        <p:spPr>
          <a:xfrm>
            <a:off x="0" y="0"/>
            <a:ext cx="7793037" cy="759354"/>
          </a:xfrm>
        </p:spPr>
        <p:txBody>
          <a:bodyPr/>
          <a:lstStyle/>
          <a:p>
            <a:pPr>
              <a:lnSpc>
                <a:spcPct val="150000"/>
              </a:lnSpc>
            </a:pPr>
            <a:r>
              <a:rPr lang="en-US" altLang="zh-CN" sz="2800" dirty="0">
                <a:latin typeface="黑体" pitchFamily="2" charset="-122"/>
                <a:ea typeface="黑体" pitchFamily="2" charset="-122"/>
              </a:rPr>
              <a:t>4.3.3  </a:t>
            </a:r>
            <a:r>
              <a:rPr lang="zh-CN" altLang="en-US" sz="2800" dirty="0">
                <a:latin typeface="黑体" pitchFamily="2" charset="-122"/>
                <a:ea typeface="黑体" pitchFamily="2" charset="-122"/>
              </a:rPr>
              <a:t>顺序语句块和并行语句块的混合使用</a:t>
            </a:r>
            <a:endParaRPr lang="zh-CN" altLang="en-US" sz="2800" dirty="0"/>
          </a:p>
        </p:txBody>
      </p:sp>
      <p:sp>
        <p:nvSpPr>
          <p:cNvPr id="1985539" name="Rectangle 3"/>
          <p:cNvSpPr>
            <a:spLocks noGrp="1" noChangeArrowheads="1"/>
          </p:cNvSpPr>
          <p:nvPr>
            <p:ph type="body" idx="1"/>
          </p:nvPr>
        </p:nvSpPr>
        <p:spPr>
          <a:xfrm>
            <a:off x="467544" y="1057011"/>
            <a:ext cx="8208912" cy="4081198"/>
          </a:xfrm>
        </p:spPr>
        <p:txBody>
          <a:bodyPr/>
          <a:lstStyle/>
          <a:p>
            <a:pPr marL="0" indent="0">
              <a:lnSpc>
                <a:spcPct val="150000"/>
              </a:lnSpc>
              <a:buNone/>
            </a:pPr>
            <a:r>
              <a:rPr lang="zh-CN" altLang="en-US" sz="2400" dirty="0"/>
              <a:t>　 顺序语句块和并行语句块的混合使用有以下两种情况：</a:t>
            </a:r>
            <a:br>
              <a:rPr lang="zh-CN" altLang="en-US" sz="2400" dirty="0"/>
            </a:br>
            <a:r>
              <a:rPr lang="zh-CN" altLang="en-US" sz="2400" dirty="0"/>
              <a:t>　　</a:t>
            </a:r>
            <a:r>
              <a:rPr lang="en-US" altLang="zh-CN" sz="2400" dirty="0"/>
              <a:t>(1) </a:t>
            </a:r>
            <a:r>
              <a:rPr lang="zh-CN" altLang="en-US" sz="2400" dirty="0"/>
              <a:t>当顺序语句块和并行语句块属于不同的过程块</a:t>
            </a:r>
            <a:r>
              <a:rPr lang="en-US" altLang="zh-CN" sz="2400" dirty="0"/>
              <a:t>(initial</a:t>
            </a:r>
            <a:r>
              <a:rPr lang="zh-CN" altLang="en-US" sz="2400" dirty="0"/>
              <a:t>或</a:t>
            </a:r>
            <a:r>
              <a:rPr lang="en-US" altLang="zh-CN" sz="2400" dirty="0"/>
              <a:t>always</a:t>
            </a:r>
            <a:r>
              <a:rPr lang="zh-CN" altLang="en-US" sz="2400" dirty="0"/>
              <a:t>过程块</a:t>
            </a:r>
            <a:r>
              <a:rPr lang="en-US" altLang="zh-CN" sz="2400" dirty="0"/>
              <a:t>)</a:t>
            </a:r>
            <a:r>
              <a:rPr lang="zh-CN" altLang="en-US" sz="2400" dirty="0"/>
              <a:t>时，</a:t>
            </a:r>
            <a:r>
              <a:rPr lang="zh-CN" altLang="en-US" sz="2400" dirty="0">
                <a:solidFill>
                  <a:srgbClr val="FF0000"/>
                </a:solidFill>
              </a:rPr>
              <a:t>顺序语句块和并行语句块是并行执行的。</a:t>
            </a:r>
            <a:endParaRPr lang="zh-CN" altLang="zh-CN" sz="2400" dirty="0">
              <a:solidFill>
                <a:srgbClr val="FF0000"/>
              </a:solidFill>
            </a:endParaRPr>
          </a:p>
        </p:txBody>
      </p:sp>
      <p:sp>
        <p:nvSpPr>
          <p:cNvPr id="2" name="灯片编号占位符 1"/>
          <p:cNvSpPr>
            <a:spLocks noGrp="1"/>
          </p:cNvSpPr>
          <p:nvPr>
            <p:ph type="sldNum" sz="quarter" idx="10"/>
          </p:nvPr>
        </p:nvSpPr>
        <p:spPr/>
        <p:txBody>
          <a:bodyPr/>
          <a:lstStyle/>
          <a:p>
            <a:pPr>
              <a:defRPr/>
            </a:pPr>
            <a:fld id="{E65D00D1-81CD-440C-AB72-F75F753CF068}" type="slidenum">
              <a:rPr lang="en-US" altLang="zh-CN" smtClean="0"/>
              <a:pPr>
                <a:defRPr/>
              </a:pPr>
              <a:t>39</a:t>
            </a:fld>
            <a:endParaRPr lang="en-US" altLang="zh-CN"/>
          </a:p>
        </p:txBody>
      </p:sp>
    </p:spTree>
    <p:extLst>
      <p:ext uri="{BB962C8B-B14F-4D97-AF65-F5344CB8AC3E}">
        <p14:creationId xmlns:p14="http://schemas.microsoft.com/office/powerpoint/2010/main" val="20391074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179513" y="97194"/>
            <a:ext cx="7793037" cy="759354"/>
          </a:xfrm>
        </p:spPr>
        <p:txBody>
          <a:bodyPr/>
          <a:lstStyle/>
          <a:p>
            <a:r>
              <a:rPr lang="en-US" altLang="zh-CN" dirty="0"/>
              <a:t>4.1 </a:t>
            </a:r>
            <a:r>
              <a:rPr lang="zh-CN" altLang="en-US" dirty="0"/>
              <a:t>行为级建模程序结构</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r="40399"/>
          <a:stretch>
            <a:fillRect/>
          </a:stretch>
        </p:blipFill>
        <p:spPr bwMode="auto">
          <a:xfrm>
            <a:off x="251520" y="1517432"/>
            <a:ext cx="6912768" cy="3931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251520" y="985292"/>
            <a:ext cx="4572000" cy="523220"/>
          </a:xfrm>
          <a:prstGeom prst="rect">
            <a:avLst/>
          </a:prstGeom>
        </p:spPr>
        <p:txBody>
          <a:bodyPr>
            <a:spAutoFit/>
          </a:bodyPr>
          <a:lstStyle/>
          <a:p>
            <a:r>
              <a:rPr lang="zh-CN" altLang="en-US" sz="2800" dirty="0">
                <a:solidFill>
                  <a:schemeClr val="tx1"/>
                </a:solidFill>
                <a:latin typeface="+mj-ea"/>
                <a:ea typeface="+mj-ea"/>
              </a:rPr>
              <a:t>一位全加器的行为级建模</a:t>
            </a:r>
          </a:p>
        </p:txBody>
      </p:sp>
      <p:sp>
        <p:nvSpPr>
          <p:cNvPr id="3" name="灯片编号占位符 2"/>
          <p:cNvSpPr>
            <a:spLocks noGrp="1"/>
          </p:cNvSpPr>
          <p:nvPr>
            <p:ph type="sldNum" sz="quarter" idx="10"/>
          </p:nvPr>
        </p:nvSpPr>
        <p:spPr/>
        <p:txBody>
          <a:bodyPr/>
          <a:lstStyle/>
          <a:p>
            <a:pPr>
              <a:defRPr/>
            </a:pPr>
            <a:fld id="{B938EA18-9DD8-45FB-BC7C-EE834E42B6BC}" type="slidenum">
              <a:rPr lang="en-US" altLang="zh-CN" smtClean="0"/>
              <a:pPr>
                <a:defRPr/>
              </a:pPr>
              <a:t>4</a:t>
            </a:fld>
            <a:endParaRPr lang="en-US" altLang="zh-CN"/>
          </a:p>
        </p:txBody>
      </p:sp>
    </p:spTree>
    <p:extLst>
      <p:ext uri="{BB962C8B-B14F-4D97-AF65-F5344CB8AC3E}">
        <p14:creationId xmlns:p14="http://schemas.microsoft.com/office/powerpoint/2010/main" val="9330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62" name="Rectangle 2"/>
          <p:cNvSpPr>
            <a:spLocks noGrp="1" noChangeArrowheads="1"/>
          </p:cNvSpPr>
          <p:nvPr>
            <p:ph type="title"/>
          </p:nvPr>
        </p:nvSpPr>
        <p:spPr>
          <a:xfrm>
            <a:off x="3267" y="193204"/>
            <a:ext cx="7793037" cy="518708"/>
          </a:xfrm>
        </p:spPr>
        <p:txBody>
          <a:bodyPr/>
          <a:lstStyle/>
          <a:p>
            <a:r>
              <a:rPr lang="en-US" altLang="zh-CN" sz="2400" dirty="0"/>
              <a:t>【</a:t>
            </a:r>
            <a:r>
              <a:rPr lang="zh-CN" altLang="en-US" sz="2400" dirty="0">
                <a:latin typeface="黑体" pitchFamily="2" charset="-122"/>
                <a:ea typeface="黑体" pitchFamily="2" charset="-122"/>
              </a:rPr>
              <a:t>例</a:t>
            </a:r>
            <a:r>
              <a:rPr lang="en-US" altLang="zh-CN" sz="2400" dirty="0">
                <a:latin typeface="黑体" pitchFamily="2" charset="-122"/>
                <a:ea typeface="黑体" pitchFamily="2" charset="-122"/>
              </a:rPr>
              <a:t>4.6</a:t>
            </a:r>
            <a:r>
              <a:rPr lang="en-US" altLang="zh-CN" sz="2400" dirty="0"/>
              <a:t>】  </a:t>
            </a:r>
            <a:r>
              <a:rPr lang="zh-CN" altLang="en-US" sz="2400" dirty="0"/>
              <a:t>顺序语句块和并行语句块的混合使用示例</a:t>
            </a:r>
            <a:r>
              <a:rPr lang="en-US" altLang="zh-CN" sz="2400" dirty="0"/>
              <a:t>(1)</a:t>
            </a:r>
            <a:endParaRPr lang="zh-CN" altLang="en-US" sz="2400" dirty="0"/>
          </a:p>
        </p:txBody>
      </p:sp>
      <p:pic>
        <p:nvPicPr>
          <p:cNvPr id="1986564" name="Picture 4"/>
          <p:cNvPicPr>
            <a:picLocks noChangeAspect="1" noChangeArrowheads="1"/>
          </p:cNvPicPr>
          <p:nvPr/>
        </p:nvPicPr>
        <p:blipFill>
          <a:blip r:embed="rId2">
            <a:extLst>
              <a:ext uri="{28A0092B-C50C-407E-A947-70E740481C1C}">
                <a14:useLocalDpi xmlns:a14="http://schemas.microsoft.com/office/drawing/2010/main" val="0"/>
              </a:ext>
            </a:extLst>
          </a:blip>
          <a:srcRect r="34933"/>
          <a:stretch>
            <a:fillRect/>
          </a:stretch>
        </p:blipFill>
        <p:spPr bwMode="auto">
          <a:xfrm>
            <a:off x="107504" y="841275"/>
            <a:ext cx="5328592" cy="4630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0240" y="1387084"/>
            <a:ext cx="4902056" cy="197447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bwMode="auto">
          <a:xfrm>
            <a:off x="683568" y="1561356"/>
            <a:ext cx="2088232" cy="1594954"/>
          </a:xfrm>
          <a:prstGeom prst="rect">
            <a:avLst/>
          </a:prstGeom>
          <a:solidFill>
            <a:schemeClr val="accent1">
              <a:alpha val="22000"/>
            </a:schemeClr>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8800" b="0" i="0" u="none" strike="noStrike" cap="none" normalizeH="0" baseline="0">
              <a:ln>
                <a:noFill/>
              </a:ln>
              <a:solidFill>
                <a:srgbClr val="D0CDCA"/>
              </a:solidFill>
              <a:effectLst/>
              <a:latin typeface="楷体_GB2312" pitchFamily="49" charset="-122"/>
              <a:ea typeface="楷体_GB2312" pitchFamily="49" charset="-122"/>
            </a:endParaRPr>
          </a:p>
        </p:txBody>
      </p:sp>
      <p:sp>
        <p:nvSpPr>
          <p:cNvPr id="7" name="矩形 6"/>
          <p:cNvSpPr/>
          <p:nvPr/>
        </p:nvSpPr>
        <p:spPr bwMode="auto">
          <a:xfrm>
            <a:off x="683568" y="3156310"/>
            <a:ext cx="2088232" cy="1789422"/>
          </a:xfrm>
          <a:prstGeom prst="rect">
            <a:avLst/>
          </a:prstGeom>
          <a:solidFill>
            <a:schemeClr val="tx2">
              <a:lumMod val="40000"/>
              <a:lumOff val="60000"/>
              <a:alpha val="22000"/>
            </a:schemeClr>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8800" b="0" i="0" u="none" strike="noStrike" cap="none" normalizeH="0" baseline="0">
              <a:ln>
                <a:noFill/>
              </a:ln>
              <a:solidFill>
                <a:srgbClr val="D0CDCA"/>
              </a:solidFill>
              <a:effectLst/>
              <a:latin typeface="楷体_GB2312" pitchFamily="49" charset="-122"/>
              <a:ea typeface="楷体_GB2312" pitchFamily="49" charset="-122"/>
            </a:endParaRPr>
          </a:p>
        </p:txBody>
      </p:sp>
      <p:sp>
        <p:nvSpPr>
          <p:cNvPr id="3" name="灯片编号占位符 2"/>
          <p:cNvSpPr>
            <a:spLocks noGrp="1"/>
          </p:cNvSpPr>
          <p:nvPr>
            <p:ph type="sldNum" sz="quarter" idx="10"/>
          </p:nvPr>
        </p:nvSpPr>
        <p:spPr/>
        <p:txBody>
          <a:bodyPr/>
          <a:lstStyle/>
          <a:p>
            <a:pPr>
              <a:defRPr/>
            </a:pPr>
            <a:fld id="{E65D00D1-81CD-440C-AB72-F75F753CF068}" type="slidenum">
              <a:rPr lang="en-US" altLang="zh-CN" smtClean="0"/>
              <a:pPr>
                <a:defRPr/>
              </a:pPr>
              <a:t>40</a:t>
            </a:fld>
            <a:endParaRPr lang="en-US" altLang="zh-CN"/>
          </a:p>
        </p:txBody>
      </p:sp>
    </p:spTree>
    <p:extLst>
      <p:ext uri="{BB962C8B-B14F-4D97-AF65-F5344CB8AC3E}">
        <p14:creationId xmlns:p14="http://schemas.microsoft.com/office/powerpoint/2010/main" val="26119405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8610" name="Rectangle 2"/>
          <p:cNvSpPr>
            <a:spLocks noGrp="1" noChangeArrowheads="1"/>
          </p:cNvSpPr>
          <p:nvPr>
            <p:ph type="title"/>
          </p:nvPr>
        </p:nvSpPr>
        <p:spPr>
          <a:xfrm>
            <a:off x="755576" y="1201316"/>
            <a:ext cx="7793037" cy="2631562"/>
          </a:xfrm>
        </p:spPr>
        <p:txBody>
          <a:bodyPr/>
          <a:lstStyle/>
          <a:p>
            <a:pPr>
              <a:lnSpc>
                <a:spcPct val="140000"/>
              </a:lnSpc>
            </a:pPr>
            <a:r>
              <a:rPr lang="zh-CN" altLang="en-US" sz="2400" dirty="0">
                <a:solidFill>
                  <a:schemeClr val="tx1"/>
                </a:solidFill>
              </a:rPr>
              <a:t>　　</a:t>
            </a:r>
            <a:r>
              <a:rPr lang="en-US" altLang="zh-CN" sz="2400" dirty="0">
                <a:solidFill>
                  <a:schemeClr val="tx1"/>
                </a:solidFill>
              </a:rPr>
              <a:t>(2) </a:t>
            </a:r>
            <a:r>
              <a:rPr lang="zh-CN" altLang="en-US" sz="2400" dirty="0">
                <a:solidFill>
                  <a:schemeClr val="tx1"/>
                </a:solidFill>
              </a:rPr>
              <a:t>当顺序语句块和并行语句块嵌套在同一条过程块内时，</a:t>
            </a:r>
            <a:r>
              <a:rPr lang="zh-CN" altLang="en-US" sz="2400" dirty="0">
                <a:solidFill>
                  <a:srgbClr val="FF0000"/>
                </a:solidFill>
              </a:rPr>
              <a:t>内层语句块可以看做外层语句块中的一条普通语句</a:t>
            </a:r>
            <a:r>
              <a:rPr lang="zh-CN" altLang="en-US" sz="2400" dirty="0">
                <a:solidFill>
                  <a:schemeClr val="tx1"/>
                </a:solidFill>
              </a:rPr>
              <a:t>，内层语句块在什么时候得到执行是由外层语句块的规则所决定的；内层语句块开始执行后，其内部各条语句的执行要遵守内层语句块的规则。</a:t>
            </a:r>
          </a:p>
        </p:txBody>
      </p:sp>
      <p:sp>
        <p:nvSpPr>
          <p:cNvPr id="4" name="Rectangle 2"/>
          <p:cNvSpPr txBox="1">
            <a:spLocks noChangeArrowheads="1"/>
          </p:cNvSpPr>
          <p:nvPr/>
        </p:nvSpPr>
        <p:spPr bwMode="auto">
          <a:xfrm>
            <a:off x="0" y="0"/>
            <a:ext cx="7793037" cy="75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ahoma" pitchFamily="34" charset="0"/>
                <a:ea typeface="黑体" pitchFamily="2" charset="-122"/>
              </a:defRPr>
            </a:lvl2pPr>
            <a:lvl3pPr algn="l" rtl="0" eaLnBrk="0" fontAlgn="base" hangingPunct="0">
              <a:spcBef>
                <a:spcPct val="0"/>
              </a:spcBef>
              <a:spcAft>
                <a:spcPct val="0"/>
              </a:spcAft>
              <a:defRPr sz="3600" b="1">
                <a:solidFill>
                  <a:schemeClr val="tx2"/>
                </a:solidFill>
                <a:latin typeface="Tahoma" pitchFamily="34" charset="0"/>
                <a:ea typeface="黑体" pitchFamily="2" charset="-122"/>
              </a:defRPr>
            </a:lvl3pPr>
            <a:lvl4pPr algn="l" rtl="0" eaLnBrk="0" fontAlgn="base" hangingPunct="0">
              <a:spcBef>
                <a:spcPct val="0"/>
              </a:spcBef>
              <a:spcAft>
                <a:spcPct val="0"/>
              </a:spcAft>
              <a:defRPr sz="3600" b="1">
                <a:solidFill>
                  <a:schemeClr val="tx2"/>
                </a:solidFill>
                <a:latin typeface="Tahoma" pitchFamily="34" charset="0"/>
                <a:ea typeface="黑体" pitchFamily="2" charset="-122"/>
              </a:defRPr>
            </a:lvl4pPr>
            <a:lvl5pPr algn="l" rtl="0" eaLnBrk="0" fontAlgn="base" hangingPunct="0">
              <a:spcBef>
                <a:spcPct val="0"/>
              </a:spcBef>
              <a:spcAft>
                <a:spcPct val="0"/>
              </a:spcAft>
              <a:defRPr sz="3600" b="1">
                <a:solidFill>
                  <a:schemeClr val="tx2"/>
                </a:solidFill>
                <a:latin typeface="Tahoma" pitchFamily="34" charset="0"/>
                <a:ea typeface="黑体" pitchFamily="2" charset="-122"/>
              </a:defRPr>
            </a:lvl5pPr>
            <a:lvl6pPr marL="457200" algn="l" rtl="0" eaLnBrk="0" fontAlgn="base" hangingPunct="0">
              <a:spcBef>
                <a:spcPct val="0"/>
              </a:spcBef>
              <a:spcAft>
                <a:spcPct val="0"/>
              </a:spcAft>
              <a:defRPr sz="3600" b="1">
                <a:solidFill>
                  <a:schemeClr val="tx2"/>
                </a:solidFill>
                <a:latin typeface="Tahoma" pitchFamily="34" charset="0"/>
                <a:ea typeface="黑体" pitchFamily="2" charset="-122"/>
              </a:defRPr>
            </a:lvl6pPr>
            <a:lvl7pPr marL="914400" algn="l" rtl="0" eaLnBrk="0" fontAlgn="base" hangingPunct="0">
              <a:spcBef>
                <a:spcPct val="0"/>
              </a:spcBef>
              <a:spcAft>
                <a:spcPct val="0"/>
              </a:spcAft>
              <a:defRPr sz="3600" b="1">
                <a:solidFill>
                  <a:schemeClr val="tx2"/>
                </a:solidFill>
                <a:latin typeface="Tahoma" pitchFamily="34" charset="0"/>
                <a:ea typeface="黑体" pitchFamily="2" charset="-122"/>
              </a:defRPr>
            </a:lvl7pPr>
            <a:lvl8pPr marL="1371600" algn="l" rtl="0" eaLnBrk="0" fontAlgn="base" hangingPunct="0">
              <a:spcBef>
                <a:spcPct val="0"/>
              </a:spcBef>
              <a:spcAft>
                <a:spcPct val="0"/>
              </a:spcAft>
              <a:defRPr sz="3600" b="1">
                <a:solidFill>
                  <a:schemeClr val="tx2"/>
                </a:solidFill>
                <a:latin typeface="Tahoma" pitchFamily="34" charset="0"/>
                <a:ea typeface="黑体" pitchFamily="2" charset="-122"/>
              </a:defRPr>
            </a:lvl8pPr>
            <a:lvl9pPr marL="1828800" algn="l" rtl="0" eaLnBrk="0" fontAlgn="base" hangingPunct="0">
              <a:spcBef>
                <a:spcPct val="0"/>
              </a:spcBef>
              <a:spcAft>
                <a:spcPct val="0"/>
              </a:spcAft>
              <a:defRPr sz="3600" b="1">
                <a:solidFill>
                  <a:schemeClr val="tx2"/>
                </a:solidFill>
                <a:latin typeface="Tahoma" pitchFamily="34" charset="0"/>
                <a:ea typeface="黑体" pitchFamily="2" charset="-122"/>
              </a:defRPr>
            </a:lvl9pPr>
          </a:lstStyle>
          <a:p>
            <a:pPr>
              <a:lnSpc>
                <a:spcPct val="150000"/>
              </a:lnSpc>
            </a:pPr>
            <a:r>
              <a:rPr kumimoji="0" lang="en-US" altLang="zh-CN" sz="2800" kern="0">
                <a:latin typeface="黑体" pitchFamily="2" charset="-122"/>
                <a:ea typeface="黑体" pitchFamily="2" charset="-122"/>
              </a:rPr>
              <a:t>4.3.3  </a:t>
            </a:r>
            <a:r>
              <a:rPr kumimoji="0" lang="zh-CN" altLang="en-US" sz="2800" kern="0">
                <a:latin typeface="黑体" pitchFamily="2" charset="-122"/>
                <a:ea typeface="黑体" pitchFamily="2" charset="-122"/>
              </a:rPr>
              <a:t>顺序语句块和并行语句块的混合使用</a:t>
            </a:r>
            <a:endParaRPr kumimoji="0" lang="zh-CN" altLang="en-US" sz="2800" kern="0" dirty="0"/>
          </a:p>
        </p:txBody>
      </p:sp>
      <p:sp>
        <p:nvSpPr>
          <p:cNvPr id="2" name="灯片编号占位符 1"/>
          <p:cNvSpPr>
            <a:spLocks noGrp="1"/>
          </p:cNvSpPr>
          <p:nvPr>
            <p:ph type="sldNum" sz="quarter" idx="10"/>
          </p:nvPr>
        </p:nvSpPr>
        <p:spPr/>
        <p:txBody>
          <a:bodyPr/>
          <a:lstStyle/>
          <a:p>
            <a:pPr>
              <a:defRPr/>
            </a:pPr>
            <a:fld id="{E65D00D1-81CD-440C-AB72-F75F753CF068}" type="slidenum">
              <a:rPr lang="en-US" altLang="zh-CN" smtClean="0"/>
              <a:pPr>
                <a:defRPr/>
              </a:pPr>
              <a:t>41</a:t>
            </a:fld>
            <a:endParaRPr lang="en-US" altLang="zh-CN"/>
          </a:p>
        </p:txBody>
      </p:sp>
    </p:spTree>
    <p:extLst>
      <p:ext uri="{BB962C8B-B14F-4D97-AF65-F5344CB8AC3E}">
        <p14:creationId xmlns:p14="http://schemas.microsoft.com/office/powerpoint/2010/main" val="4027818468"/>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9634" name="Rectangle 2"/>
          <p:cNvSpPr>
            <a:spLocks noGrp="1" noChangeArrowheads="1"/>
          </p:cNvSpPr>
          <p:nvPr>
            <p:ph type="title"/>
          </p:nvPr>
        </p:nvSpPr>
        <p:spPr>
          <a:xfrm>
            <a:off x="323528" y="880"/>
            <a:ext cx="7793037" cy="759354"/>
          </a:xfrm>
        </p:spPr>
        <p:txBody>
          <a:bodyPr/>
          <a:lstStyle/>
          <a:p>
            <a:r>
              <a:rPr lang="en-US" altLang="zh-CN" sz="2400" dirty="0"/>
              <a:t>【</a:t>
            </a:r>
            <a:r>
              <a:rPr lang="zh-CN" altLang="en-US" sz="2400" dirty="0">
                <a:latin typeface="黑体" pitchFamily="2" charset="-122"/>
                <a:ea typeface="黑体" pitchFamily="2" charset="-122"/>
              </a:rPr>
              <a:t>例</a:t>
            </a:r>
            <a:r>
              <a:rPr lang="en-US" altLang="zh-CN" sz="2400" dirty="0">
                <a:latin typeface="黑体" pitchFamily="2" charset="-122"/>
                <a:ea typeface="黑体" pitchFamily="2" charset="-122"/>
              </a:rPr>
              <a:t>4.7</a:t>
            </a:r>
            <a:r>
              <a:rPr lang="en-US" altLang="zh-CN" sz="2400" dirty="0"/>
              <a:t>】  </a:t>
            </a:r>
            <a:r>
              <a:rPr lang="zh-CN" altLang="en-US" sz="2400" dirty="0"/>
              <a:t>顺序语句块和并行语句块的混合使用示例</a:t>
            </a:r>
            <a:r>
              <a:rPr lang="en-US" altLang="zh-CN" sz="2400" dirty="0"/>
              <a:t>(2)</a:t>
            </a:r>
            <a:endParaRPr lang="zh-CN" altLang="en-US" sz="2400" dirty="0"/>
          </a:p>
        </p:txBody>
      </p:sp>
      <p:pic>
        <p:nvPicPr>
          <p:cNvPr id="19896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1275"/>
            <a:ext cx="9473274" cy="4759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89637" name="AutoShape 5">
            <a:hlinkClick r:id="" action="ppaction://hlinkshowjump?jump=firstslide" highlightClick="1"/>
          </p:cNvPr>
          <p:cNvSpPr>
            <a:spLocks noChangeArrowheads="1"/>
          </p:cNvSpPr>
          <p:nvPr/>
        </p:nvSpPr>
        <p:spPr bwMode="auto">
          <a:xfrm>
            <a:off x="8637588" y="5487458"/>
            <a:ext cx="506412" cy="227542"/>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矩形 1"/>
          <p:cNvSpPr/>
          <p:nvPr/>
        </p:nvSpPr>
        <p:spPr bwMode="auto">
          <a:xfrm>
            <a:off x="1619672" y="2929508"/>
            <a:ext cx="1800200" cy="1224136"/>
          </a:xfrm>
          <a:prstGeom prst="rect">
            <a:avLst/>
          </a:prstGeom>
          <a:solidFill>
            <a:schemeClr val="accent1">
              <a:alpha val="25000"/>
            </a:schemeClr>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8800" b="0" i="0" u="none" strike="noStrike" cap="none" normalizeH="0" baseline="0">
              <a:ln>
                <a:noFill/>
              </a:ln>
              <a:solidFill>
                <a:srgbClr val="D0CDCA"/>
              </a:solidFill>
              <a:effectLst/>
              <a:latin typeface="楷体_GB2312" pitchFamily="49" charset="-122"/>
              <a:ea typeface="楷体_GB2312" pitchFamily="49" charset="-122"/>
            </a:endParaRPr>
          </a:p>
        </p:txBody>
      </p:sp>
      <p:sp>
        <p:nvSpPr>
          <p:cNvPr id="3" name="灯片编号占位符 2"/>
          <p:cNvSpPr>
            <a:spLocks noGrp="1"/>
          </p:cNvSpPr>
          <p:nvPr>
            <p:ph type="sldNum" sz="quarter" idx="10"/>
          </p:nvPr>
        </p:nvSpPr>
        <p:spPr/>
        <p:txBody>
          <a:bodyPr/>
          <a:lstStyle/>
          <a:p>
            <a:pPr>
              <a:defRPr/>
            </a:pPr>
            <a:fld id="{E65D00D1-81CD-440C-AB72-F75F753CF068}" type="slidenum">
              <a:rPr lang="en-US" altLang="zh-CN" smtClean="0"/>
              <a:pPr>
                <a:defRPr/>
              </a:pPr>
              <a:t>42</a:t>
            </a:fld>
            <a:endParaRPr lang="en-US" altLang="zh-CN"/>
          </a:p>
        </p:txBody>
      </p:sp>
    </p:spTree>
    <p:extLst>
      <p:ext uri="{BB962C8B-B14F-4D97-AF65-F5344CB8AC3E}">
        <p14:creationId xmlns:p14="http://schemas.microsoft.com/office/powerpoint/2010/main" val="39982488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0658" name="Rectangle 2"/>
          <p:cNvSpPr>
            <a:spLocks noGrp="1" noChangeArrowheads="1"/>
          </p:cNvSpPr>
          <p:nvPr>
            <p:ph type="title"/>
          </p:nvPr>
        </p:nvSpPr>
        <p:spPr>
          <a:xfrm>
            <a:off x="323528" y="481236"/>
            <a:ext cx="8136904" cy="3816424"/>
          </a:xfrm>
        </p:spPr>
        <p:txBody>
          <a:bodyPr/>
          <a:lstStyle/>
          <a:p>
            <a:pPr>
              <a:lnSpc>
                <a:spcPct val="140000"/>
              </a:lnSpc>
            </a:pPr>
            <a:r>
              <a:rPr lang="en-US" altLang="zh-CN" sz="2000" b="0" dirty="0">
                <a:solidFill>
                  <a:schemeClr val="tx1"/>
                </a:solidFill>
                <a:latin typeface="黑体" pitchFamily="2" charset="-122"/>
                <a:ea typeface="黑体" pitchFamily="2" charset="-122"/>
              </a:rPr>
              <a:t>   </a:t>
            </a:r>
            <a:r>
              <a:rPr lang="zh-CN" altLang="en-US" sz="2400" b="0" dirty="0">
                <a:solidFill>
                  <a:schemeClr val="tx1"/>
                </a:solidFill>
              </a:rPr>
              <a:t>时序控制可以用来对过程块中各条语句的执行时间</a:t>
            </a:r>
            <a:r>
              <a:rPr lang="en-US" altLang="zh-CN" sz="2400" b="0" dirty="0">
                <a:solidFill>
                  <a:schemeClr val="tx1"/>
                </a:solidFill>
              </a:rPr>
              <a:t>(</a:t>
            </a:r>
            <a:r>
              <a:rPr lang="zh-CN" altLang="en-US" sz="2400" b="0" dirty="0">
                <a:solidFill>
                  <a:schemeClr val="tx1"/>
                </a:solidFill>
              </a:rPr>
              <a:t>时序</a:t>
            </a:r>
            <a:r>
              <a:rPr lang="en-US" altLang="zh-CN" sz="2400" b="0" dirty="0">
                <a:solidFill>
                  <a:schemeClr val="tx1"/>
                </a:solidFill>
              </a:rPr>
              <a:t>)</a:t>
            </a:r>
            <a:r>
              <a:rPr lang="zh-CN" altLang="en-US" sz="2400" b="0" dirty="0">
                <a:solidFill>
                  <a:schemeClr val="tx1"/>
                </a:solidFill>
              </a:rPr>
              <a:t>进行控制。</a:t>
            </a:r>
            <a:br>
              <a:rPr lang="en-US" altLang="zh-CN" sz="2000" b="0" dirty="0">
                <a:solidFill>
                  <a:schemeClr val="tx1"/>
                </a:solidFill>
              </a:rPr>
            </a:br>
            <a:r>
              <a:rPr lang="en-US" altLang="zh-CN" sz="2000" b="0" dirty="0">
                <a:solidFill>
                  <a:schemeClr val="tx1"/>
                </a:solidFill>
              </a:rPr>
              <a:t>    </a:t>
            </a:r>
            <a:r>
              <a:rPr lang="en-US" altLang="zh-CN" sz="2400" b="0" dirty="0">
                <a:solidFill>
                  <a:schemeClr val="tx1"/>
                </a:solidFill>
              </a:rPr>
              <a:t>(1) </a:t>
            </a:r>
            <a:r>
              <a:rPr lang="zh-CN" altLang="en-US" sz="2400" b="0" dirty="0">
                <a:solidFill>
                  <a:schemeClr val="tx1"/>
                </a:solidFill>
              </a:rPr>
              <a:t>延时控制：为行为语句的执行指定一个延迟时间</a:t>
            </a:r>
            <a:br>
              <a:rPr lang="zh-CN" altLang="en-US" sz="2400" b="0" dirty="0">
                <a:solidFill>
                  <a:schemeClr val="tx1"/>
                </a:solidFill>
              </a:rPr>
            </a:br>
            <a:r>
              <a:rPr lang="zh-CN" altLang="en-US" sz="2400" b="0" dirty="0">
                <a:solidFill>
                  <a:schemeClr val="tx1"/>
                </a:solidFill>
              </a:rPr>
              <a:t>　</a:t>
            </a:r>
            <a:r>
              <a:rPr lang="en-US" altLang="zh-CN" sz="2400" b="0" dirty="0">
                <a:solidFill>
                  <a:schemeClr val="tx1"/>
                </a:solidFill>
              </a:rPr>
              <a:t>(2) </a:t>
            </a:r>
            <a:r>
              <a:rPr lang="zh-CN" altLang="en-US" sz="2400" b="0" dirty="0">
                <a:solidFill>
                  <a:schemeClr val="tx1"/>
                </a:solidFill>
              </a:rPr>
              <a:t>事件控制：为行为语句的执行指定触发事件时间。事件控制分为两种，即</a:t>
            </a:r>
            <a:r>
              <a:rPr lang="zh-CN" altLang="en-US" sz="2400" b="0" dirty="0">
                <a:solidFill>
                  <a:srgbClr val="FF0000"/>
                </a:solidFill>
              </a:rPr>
              <a:t>电平敏感事件触发和边沿敏感事件触发</a:t>
            </a:r>
            <a:br>
              <a:rPr lang="zh-CN" altLang="en-US" sz="2400" dirty="0"/>
            </a:br>
            <a:endParaRPr lang="zh-CN" altLang="en-US" sz="2400" dirty="0"/>
          </a:p>
        </p:txBody>
      </p:sp>
      <p:sp>
        <p:nvSpPr>
          <p:cNvPr id="4" name="Rectangle 2"/>
          <p:cNvSpPr txBox="1">
            <a:spLocks noChangeArrowheads="1"/>
          </p:cNvSpPr>
          <p:nvPr/>
        </p:nvSpPr>
        <p:spPr bwMode="auto">
          <a:xfrm>
            <a:off x="179512" y="-12240"/>
            <a:ext cx="7793037" cy="75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ahoma" pitchFamily="34" charset="0"/>
                <a:ea typeface="黑体" pitchFamily="2" charset="-122"/>
              </a:defRPr>
            </a:lvl2pPr>
            <a:lvl3pPr algn="l" rtl="0" eaLnBrk="0" fontAlgn="base" hangingPunct="0">
              <a:spcBef>
                <a:spcPct val="0"/>
              </a:spcBef>
              <a:spcAft>
                <a:spcPct val="0"/>
              </a:spcAft>
              <a:defRPr sz="3600" b="1">
                <a:solidFill>
                  <a:schemeClr val="tx2"/>
                </a:solidFill>
                <a:latin typeface="Tahoma" pitchFamily="34" charset="0"/>
                <a:ea typeface="黑体" pitchFamily="2" charset="-122"/>
              </a:defRPr>
            </a:lvl3pPr>
            <a:lvl4pPr algn="l" rtl="0" eaLnBrk="0" fontAlgn="base" hangingPunct="0">
              <a:spcBef>
                <a:spcPct val="0"/>
              </a:spcBef>
              <a:spcAft>
                <a:spcPct val="0"/>
              </a:spcAft>
              <a:defRPr sz="3600" b="1">
                <a:solidFill>
                  <a:schemeClr val="tx2"/>
                </a:solidFill>
                <a:latin typeface="Tahoma" pitchFamily="34" charset="0"/>
                <a:ea typeface="黑体" pitchFamily="2" charset="-122"/>
              </a:defRPr>
            </a:lvl4pPr>
            <a:lvl5pPr algn="l" rtl="0" eaLnBrk="0" fontAlgn="base" hangingPunct="0">
              <a:spcBef>
                <a:spcPct val="0"/>
              </a:spcBef>
              <a:spcAft>
                <a:spcPct val="0"/>
              </a:spcAft>
              <a:defRPr sz="3600" b="1">
                <a:solidFill>
                  <a:schemeClr val="tx2"/>
                </a:solidFill>
                <a:latin typeface="Tahoma" pitchFamily="34" charset="0"/>
                <a:ea typeface="黑体" pitchFamily="2" charset="-122"/>
              </a:defRPr>
            </a:lvl5pPr>
            <a:lvl6pPr marL="457200" algn="l" rtl="0" eaLnBrk="0" fontAlgn="base" hangingPunct="0">
              <a:spcBef>
                <a:spcPct val="0"/>
              </a:spcBef>
              <a:spcAft>
                <a:spcPct val="0"/>
              </a:spcAft>
              <a:defRPr sz="3600" b="1">
                <a:solidFill>
                  <a:schemeClr val="tx2"/>
                </a:solidFill>
                <a:latin typeface="Tahoma" pitchFamily="34" charset="0"/>
                <a:ea typeface="黑体" pitchFamily="2" charset="-122"/>
              </a:defRPr>
            </a:lvl6pPr>
            <a:lvl7pPr marL="914400" algn="l" rtl="0" eaLnBrk="0" fontAlgn="base" hangingPunct="0">
              <a:spcBef>
                <a:spcPct val="0"/>
              </a:spcBef>
              <a:spcAft>
                <a:spcPct val="0"/>
              </a:spcAft>
              <a:defRPr sz="3600" b="1">
                <a:solidFill>
                  <a:schemeClr val="tx2"/>
                </a:solidFill>
                <a:latin typeface="Tahoma" pitchFamily="34" charset="0"/>
                <a:ea typeface="黑体" pitchFamily="2" charset="-122"/>
              </a:defRPr>
            </a:lvl7pPr>
            <a:lvl8pPr marL="1371600" algn="l" rtl="0" eaLnBrk="0" fontAlgn="base" hangingPunct="0">
              <a:spcBef>
                <a:spcPct val="0"/>
              </a:spcBef>
              <a:spcAft>
                <a:spcPct val="0"/>
              </a:spcAft>
              <a:defRPr sz="3600" b="1">
                <a:solidFill>
                  <a:schemeClr val="tx2"/>
                </a:solidFill>
                <a:latin typeface="Tahoma" pitchFamily="34" charset="0"/>
                <a:ea typeface="黑体" pitchFamily="2" charset="-122"/>
              </a:defRPr>
            </a:lvl8pPr>
            <a:lvl9pPr marL="1828800" algn="l" rtl="0" eaLnBrk="0" fontAlgn="base" hangingPunct="0">
              <a:spcBef>
                <a:spcPct val="0"/>
              </a:spcBef>
              <a:spcAft>
                <a:spcPct val="0"/>
              </a:spcAft>
              <a:defRPr sz="3600" b="1">
                <a:solidFill>
                  <a:schemeClr val="tx2"/>
                </a:solidFill>
                <a:latin typeface="Tahoma" pitchFamily="34" charset="0"/>
                <a:ea typeface="黑体" pitchFamily="2" charset="-122"/>
              </a:defRPr>
            </a:lvl9pPr>
          </a:lstStyle>
          <a:p>
            <a:pPr>
              <a:lnSpc>
                <a:spcPct val="150000"/>
              </a:lnSpc>
            </a:pPr>
            <a:r>
              <a:rPr kumimoji="0" lang="en-US" altLang="zh-CN" sz="3200" kern="0" dirty="0">
                <a:latin typeface="黑体" pitchFamily="2" charset="-122"/>
                <a:ea typeface="黑体" pitchFamily="2" charset="-122"/>
              </a:rPr>
              <a:t>4.4  </a:t>
            </a:r>
            <a:r>
              <a:rPr kumimoji="0" lang="zh-CN" altLang="en-US" sz="3200" kern="0" dirty="0">
                <a:latin typeface="黑体" pitchFamily="2" charset="-122"/>
                <a:ea typeface="黑体" pitchFamily="2" charset="-122"/>
              </a:rPr>
              <a:t>时序控制</a:t>
            </a:r>
            <a:endParaRPr kumimoji="0" lang="zh-CN" altLang="en-US" sz="3200" kern="0" dirty="0"/>
          </a:p>
        </p:txBody>
      </p:sp>
      <p:sp>
        <p:nvSpPr>
          <p:cNvPr id="3" name="灯片编号占位符 2"/>
          <p:cNvSpPr>
            <a:spLocks noGrp="1"/>
          </p:cNvSpPr>
          <p:nvPr>
            <p:ph type="sldNum" sz="quarter" idx="10"/>
          </p:nvPr>
        </p:nvSpPr>
        <p:spPr/>
        <p:txBody>
          <a:bodyPr/>
          <a:lstStyle/>
          <a:p>
            <a:pPr>
              <a:defRPr/>
            </a:pPr>
            <a:fld id="{E65D00D1-81CD-440C-AB72-F75F753CF068}" type="slidenum">
              <a:rPr lang="en-US" altLang="zh-CN" smtClean="0"/>
              <a:pPr>
                <a:defRPr/>
              </a:pPr>
              <a:t>43</a:t>
            </a:fld>
            <a:endParaRPr lang="en-US" altLang="zh-CN"/>
          </a:p>
        </p:txBody>
      </p:sp>
      <p:pic>
        <p:nvPicPr>
          <p:cNvPr id="5" name="图片 4">
            <a:extLst>
              <a:ext uri="{FF2B5EF4-FFF2-40B4-BE49-F238E27FC236}">
                <a16:creationId xmlns:a16="http://schemas.microsoft.com/office/drawing/2014/main" id="{5AE4FF7A-C8B0-4241-9C94-D77BEA4AE44B}"/>
              </a:ext>
            </a:extLst>
          </p:cNvPr>
          <p:cNvPicPr>
            <a:picLocks noChangeAspect="1"/>
          </p:cNvPicPr>
          <p:nvPr/>
        </p:nvPicPr>
        <p:blipFill>
          <a:blip r:embed="rId2">
            <a:duotone>
              <a:prstClr val="black"/>
              <a:schemeClr val="tx2">
                <a:tint val="45000"/>
                <a:satMod val="400000"/>
              </a:schemeClr>
            </a:duotone>
          </a:blip>
          <a:stretch>
            <a:fillRect/>
          </a:stretch>
        </p:blipFill>
        <p:spPr>
          <a:xfrm>
            <a:off x="320282" y="4023920"/>
            <a:ext cx="7906853" cy="1209844"/>
          </a:xfrm>
          <a:prstGeom prst="rect">
            <a:avLst/>
          </a:prstGeom>
        </p:spPr>
      </p:pic>
    </p:spTree>
    <p:extLst>
      <p:ext uri="{BB962C8B-B14F-4D97-AF65-F5344CB8AC3E}">
        <p14:creationId xmlns:p14="http://schemas.microsoft.com/office/powerpoint/2010/main" val="8457363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1682" name="Rectangle 2"/>
          <p:cNvSpPr>
            <a:spLocks noGrp="1" noChangeArrowheads="1"/>
          </p:cNvSpPr>
          <p:nvPr>
            <p:ph type="title"/>
          </p:nvPr>
        </p:nvSpPr>
        <p:spPr>
          <a:xfrm>
            <a:off x="179512" y="1633364"/>
            <a:ext cx="8352928" cy="3168352"/>
          </a:xfrm>
        </p:spPr>
        <p:txBody>
          <a:bodyPr/>
          <a:lstStyle/>
          <a:p>
            <a:pPr>
              <a:lnSpc>
                <a:spcPct val="150000"/>
              </a:lnSpc>
            </a:pPr>
            <a:r>
              <a:rPr lang="zh-CN" altLang="en-US" sz="2400" b="0" dirty="0"/>
              <a:t>　</a:t>
            </a:r>
            <a:r>
              <a:rPr lang="zh-CN" altLang="en-US" sz="2400" b="0" dirty="0">
                <a:solidFill>
                  <a:schemeClr val="tx1"/>
                </a:solidFill>
              </a:rPr>
              <a:t>延时控制的语法格式如下：</a:t>
            </a:r>
            <a:br>
              <a:rPr lang="zh-CN" altLang="en-US" sz="2400" b="0" dirty="0">
                <a:solidFill>
                  <a:schemeClr val="tx1"/>
                </a:solidFill>
              </a:rPr>
            </a:br>
            <a:r>
              <a:rPr lang="zh-CN" altLang="en-US" sz="2400" b="0" dirty="0">
                <a:solidFill>
                  <a:srgbClr val="FF0000"/>
                </a:solidFill>
              </a:rPr>
              <a:t>　　　</a:t>
            </a:r>
            <a:r>
              <a:rPr lang="en-US" altLang="zh-CN" sz="2400" b="0" dirty="0">
                <a:solidFill>
                  <a:srgbClr val="FF0000"/>
                </a:solidFill>
              </a:rPr>
              <a:t># &lt;</a:t>
            </a:r>
            <a:r>
              <a:rPr lang="zh-CN" altLang="en-US" sz="2400" b="0" dirty="0">
                <a:solidFill>
                  <a:srgbClr val="FF0000"/>
                </a:solidFill>
              </a:rPr>
              <a:t>延迟时间</a:t>
            </a:r>
            <a:r>
              <a:rPr lang="en-US" altLang="zh-CN" sz="2400" b="0" dirty="0">
                <a:solidFill>
                  <a:srgbClr val="FF0000"/>
                </a:solidFill>
              </a:rPr>
              <a:t>&gt;  </a:t>
            </a:r>
            <a:r>
              <a:rPr lang="zh-CN" altLang="en-US" sz="2400" b="0" dirty="0">
                <a:solidFill>
                  <a:srgbClr val="FF0000"/>
                </a:solidFill>
              </a:rPr>
              <a:t>行为语句；</a:t>
            </a:r>
            <a:br>
              <a:rPr lang="zh-CN" altLang="en-US" sz="2400" b="0" dirty="0">
                <a:solidFill>
                  <a:srgbClr val="FF0000"/>
                </a:solidFill>
              </a:rPr>
            </a:br>
            <a:r>
              <a:rPr lang="zh-CN" altLang="en-US" sz="2400" b="0" dirty="0">
                <a:solidFill>
                  <a:srgbClr val="FF0000"/>
                </a:solidFill>
              </a:rPr>
              <a:t>或</a:t>
            </a:r>
            <a:br>
              <a:rPr lang="zh-CN" altLang="en-US" sz="2400" b="0" dirty="0">
                <a:solidFill>
                  <a:srgbClr val="FF0000"/>
                </a:solidFill>
              </a:rPr>
            </a:br>
            <a:r>
              <a:rPr lang="zh-CN" altLang="en-US" sz="2400" b="0" dirty="0">
                <a:solidFill>
                  <a:srgbClr val="FF0000"/>
                </a:solidFill>
              </a:rPr>
              <a:t>　　　</a:t>
            </a:r>
            <a:r>
              <a:rPr lang="en-US" altLang="zh-CN" sz="2400" b="0" dirty="0">
                <a:solidFill>
                  <a:srgbClr val="FF0000"/>
                </a:solidFill>
              </a:rPr>
              <a:t># &lt;</a:t>
            </a:r>
            <a:r>
              <a:rPr lang="zh-CN" altLang="en-US" sz="2400" b="0" dirty="0">
                <a:solidFill>
                  <a:srgbClr val="FF0000"/>
                </a:solidFill>
              </a:rPr>
              <a:t>延迟时间</a:t>
            </a:r>
            <a:r>
              <a:rPr lang="en-US" altLang="zh-CN" sz="2400" b="0" dirty="0">
                <a:solidFill>
                  <a:srgbClr val="FF0000"/>
                </a:solidFill>
              </a:rPr>
              <a:t>&gt;</a:t>
            </a:r>
            <a:r>
              <a:rPr lang="zh-CN" altLang="en-US" sz="2400" b="0" dirty="0">
                <a:solidFill>
                  <a:srgbClr val="FF0000"/>
                </a:solidFill>
              </a:rPr>
              <a:t>；</a:t>
            </a:r>
            <a:br>
              <a:rPr lang="zh-CN" altLang="en-US" sz="2400" b="0" dirty="0">
                <a:solidFill>
                  <a:schemeClr val="tx1"/>
                </a:solidFill>
              </a:rPr>
            </a:br>
            <a:r>
              <a:rPr lang="zh-CN" altLang="en-US" sz="2400" b="0" dirty="0">
                <a:solidFill>
                  <a:schemeClr val="tx1"/>
                </a:solidFill>
              </a:rPr>
              <a:t>其中，符号“</a:t>
            </a:r>
            <a:r>
              <a:rPr lang="en-US" altLang="zh-CN" sz="2400" b="0" dirty="0">
                <a:solidFill>
                  <a:schemeClr val="tx1"/>
                </a:solidFill>
              </a:rPr>
              <a:t>#”</a:t>
            </a:r>
            <a:r>
              <a:rPr lang="zh-CN" altLang="en-US" sz="2400" b="0" dirty="0">
                <a:solidFill>
                  <a:schemeClr val="tx1"/>
                </a:solidFill>
              </a:rPr>
              <a:t>是延时控制的标识符，</a:t>
            </a:r>
            <a:r>
              <a:rPr lang="en-US" altLang="zh-CN" sz="2400" b="0" dirty="0">
                <a:solidFill>
                  <a:schemeClr val="tx1"/>
                </a:solidFill>
              </a:rPr>
              <a:t>&lt;</a:t>
            </a:r>
            <a:r>
              <a:rPr lang="zh-CN" altLang="en-US" sz="2400" b="0" dirty="0">
                <a:solidFill>
                  <a:schemeClr val="tx1"/>
                </a:solidFill>
              </a:rPr>
              <a:t>延迟时间</a:t>
            </a:r>
            <a:r>
              <a:rPr lang="en-US" altLang="zh-CN" sz="2400" b="0" dirty="0">
                <a:solidFill>
                  <a:schemeClr val="tx1"/>
                </a:solidFill>
              </a:rPr>
              <a:t>&gt;</a:t>
            </a:r>
            <a:r>
              <a:rPr lang="zh-CN" altLang="en-US" sz="2400" b="0" dirty="0">
                <a:solidFill>
                  <a:schemeClr val="tx1"/>
                </a:solidFill>
              </a:rPr>
              <a:t>是指定的延迟时间量，它是以多个仿真时间单位的形式给出的，可以是数字、标识符或表达式。</a:t>
            </a:r>
          </a:p>
        </p:txBody>
      </p:sp>
      <p:sp>
        <p:nvSpPr>
          <p:cNvPr id="4" name="Rectangle 2"/>
          <p:cNvSpPr txBox="1">
            <a:spLocks noChangeArrowheads="1"/>
          </p:cNvSpPr>
          <p:nvPr/>
        </p:nvSpPr>
        <p:spPr bwMode="auto">
          <a:xfrm>
            <a:off x="179512" y="-12240"/>
            <a:ext cx="7793037" cy="75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ahoma" pitchFamily="34" charset="0"/>
                <a:ea typeface="黑体" pitchFamily="2" charset="-122"/>
              </a:defRPr>
            </a:lvl2pPr>
            <a:lvl3pPr algn="l" rtl="0" eaLnBrk="0" fontAlgn="base" hangingPunct="0">
              <a:spcBef>
                <a:spcPct val="0"/>
              </a:spcBef>
              <a:spcAft>
                <a:spcPct val="0"/>
              </a:spcAft>
              <a:defRPr sz="3600" b="1">
                <a:solidFill>
                  <a:schemeClr val="tx2"/>
                </a:solidFill>
                <a:latin typeface="Tahoma" pitchFamily="34" charset="0"/>
                <a:ea typeface="黑体" pitchFamily="2" charset="-122"/>
              </a:defRPr>
            </a:lvl3pPr>
            <a:lvl4pPr algn="l" rtl="0" eaLnBrk="0" fontAlgn="base" hangingPunct="0">
              <a:spcBef>
                <a:spcPct val="0"/>
              </a:spcBef>
              <a:spcAft>
                <a:spcPct val="0"/>
              </a:spcAft>
              <a:defRPr sz="3600" b="1">
                <a:solidFill>
                  <a:schemeClr val="tx2"/>
                </a:solidFill>
                <a:latin typeface="Tahoma" pitchFamily="34" charset="0"/>
                <a:ea typeface="黑体" pitchFamily="2" charset="-122"/>
              </a:defRPr>
            </a:lvl4pPr>
            <a:lvl5pPr algn="l" rtl="0" eaLnBrk="0" fontAlgn="base" hangingPunct="0">
              <a:spcBef>
                <a:spcPct val="0"/>
              </a:spcBef>
              <a:spcAft>
                <a:spcPct val="0"/>
              </a:spcAft>
              <a:defRPr sz="3600" b="1">
                <a:solidFill>
                  <a:schemeClr val="tx2"/>
                </a:solidFill>
                <a:latin typeface="Tahoma" pitchFamily="34" charset="0"/>
                <a:ea typeface="黑体" pitchFamily="2" charset="-122"/>
              </a:defRPr>
            </a:lvl5pPr>
            <a:lvl6pPr marL="457200" algn="l" rtl="0" eaLnBrk="0" fontAlgn="base" hangingPunct="0">
              <a:spcBef>
                <a:spcPct val="0"/>
              </a:spcBef>
              <a:spcAft>
                <a:spcPct val="0"/>
              </a:spcAft>
              <a:defRPr sz="3600" b="1">
                <a:solidFill>
                  <a:schemeClr val="tx2"/>
                </a:solidFill>
                <a:latin typeface="Tahoma" pitchFamily="34" charset="0"/>
                <a:ea typeface="黑体" pitchFamily="2" charset="-122"/>
              </a:defRPr>
            </a:lvl6pPr>
            <a:lvl7pPr marL="914400" algn="l" rtl="0" eaLnBrk="0" fontAlgn="base" hangingPunct="0">
              <a:spcBef>
                <a:spcPct val="0"/>
              </a:spcBef>
              <a:spcAft>
                <a:spcPct val="0"/>
              </a:spcAft>
              <a:defRPr sz="3600" b="1">
                <a:solidFill>
                  <a:schemeClr val="tx2"/>
                </a:solidFill>
                <a:latin typeface="Tahoma" pitchFamily="34" charset="0"/>
                <a:ea typeface="黑体" pitchFamily="2" charset="-122"/>
              </a:defRPr>
            </a:lvl7pPr>
            <a:lvl8pPr marL="1371600" algn="l" rtl="0" eaLnBrk="0" fontAlgn="base" hangingPunct="0">
              <a:spcBef>
                <a:spcPct val="0"/>
              </a:spcBef>
              <a:spcAft>
                <a:spcPct val="0"/>
              </a:spcAft>
              <a:defRPr sz="3600" b="1">
                <a:solidFill>
                  <a:schemeClr val="tx2"/>
                </a:solidFill>
                <a:latin typeface="Tahoma" pitchFamily="34" charset="0"/>
                <a:ea typeface="黑体" pitchFamily="2" charset="-122"/>
              </a:defRPr>
            </a:lvl8pPr>
            <a:lvl9pPr marL="1828800" algn="l" rtl="0" eaLnBrk="0" fontAlgn="base" hangingPunct="0">
              <a:spcBef>
                <a:spcPct val="0"/>
              </a:spcBef>
              <a:spcAft>
                <a:spcPct val="0"/>
              </a:spcAft>
              <a:defRPr sz="3600" b="1">
                <a:solidFill>
                  <a:schemeClr val="tx2"/>
                </a:solidFill>
                <a:latin typeface="Tahoma" pitchFamily="34" charset="0"/>
                <a:ea typeface="黑体" pitchFamily="2" charset="-122"/>
              </a:defRPr>
            </a:lvl9pPr>
          </a:lstStyle>
          <a:p>
            <a:pPr>
              <a:lnSpc>
                <a:spcPct val="150000"/>
              </a:lnSpc>
            </a:pPr>
            <a:r>
              <a:rPr kumimoji="0" lang="en-US" altLang="zh-CN" sz="3200" kern="0" dirty="0">
                <a:latin typeface="黑体" pitchFamily="2" charset="-122"/>
                <a:ea typeface="黑体" pitchFamily="2" charset="-122"/>
              </a:rPr>
              <a:t>4.4.1  </a:t>
            </a:r>
            <a:r>
              <a:rPr kumimoji="0" lang="zh-CN" altLang="en-US" sz="3200" kern="0" dirty="0">
                <a:latin typeface="黑体" pitchFamily="2" charset="-122"/>
                <a:ea typeface="黑体" pitchFamily="2" charset="-122"/>
              </a:rPr>
              <a:t>延时控制</a:t>
            </a:r>
            <a:endParaRPr kumimoji="0" lang="zh-CN" altLang="en-US" sz="3200" kern="0" dirty="0"/>
          </a:p>
        </p:txBody>
      </p:sp>
      <p:sp>
        <p:nvSpPr>
          <p:cNvPr id="2" name="灯片编号占位符 1"/>
          <p:cNvSpPr>
            <a:spLocks noGrp="1"/>
          </p:cNvSpPr>
          <p:nvPr>
            <p:ph type="sldNum" sz="quarter" idx="10"/>
          </p:nvPr>
        </p:nvSpPr>
        <p:spPr/>
        <p:txBody>
          <a:bodyPr/>
          <a:lstStyle/>
          <a:p>
            <a:pPr>
              <a:defRPr/>
            </a:pPr>
            <a:fld id="{E65D00D1-81CD-440C-AB72-F75F753CF068}" type="slidenum">
              <a:rPr lang="en-US" altLang="zh-CN" smtClean="0"/>
              <a:pPr>
                <a:defRPr/>
              </a:pPr>
              <a:t>44</a:t>
            </a:fld>
            <a:endParaRPr lang="en-US" altLang="zh-CN"/>
          </a:p>
        </p:txBody>
      </p:sp>
    </p:spTree>
    <p:extLst>
      <p:ext uri="{BB962C8B-B14F-4D97-AF65-F5344CB8AC3E}">
        <p14:creationId xmlns:p14="http://schemas.microsoft.com/office/powerpoint/2010/main" val="3939757193"/>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79512" y="-12240"/>
            <a:ext cx="7793037" cy="75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ahoma" pitchFamily="34" charset="0"/>
                <a:ea typeface="黑体" pitchFamily="2" charset="-122"/>
              </a:defRPr>
            </a:lvl2pPr>
            <a:lvl3pPr algn="l" rtl="0" eaLnBrk="0" fontAlgn="base" hangingPunct="0">
              <a:spcBef>
                <a:spcPct val="0"/>
              </a:spcBef>
              <a:spcAft>
                <a:spcPct val="0"/>
              </a:spcAft>
              <a:defRPr sz="3600" b="1">
                <a:solidFill>
                  <a:schemeClr val="tx2"/>
                </a:solidFill>
                <a:latin typeface="Tahoma" pitchFamily="34" charset="0"/>
                <a:ea typeface="黑体" pitchFamily="2" charset="-122"/>
              </a:defRPr>
            </a:lvl3pPr>
            <a:lvl4pPr algn="l" rtl="0" eaLnBrk="0" fontAlgn="base" hangingPunct="0">
              <a:spcBef>
                <a:spcPct val="0"/>
              </a:spcBef>
              <a:spcAft>
                <a:spcPct val="0"/>
              </a:spcAft>
              <a:defRPr sz="3600" b="1">
                <a:solidFill>
                  <a:schemeClr val="tx2"/>
                </a:solidFill>
                <a:latin typeface="Tahoma" pitchFamily="34" charset="0"/>
                <a:ea typeface="黑体" pitchFamily="2" charset="-122"/>
              </a:defRPr>
            </a:lvl4pPr>
            <a:lvl5pPr algn="l" rtl="0" eaLnBrk="0" fontAlgn="base" hangingPunct="0">
              <a:spcBef>
                <a:spcPct val="0"/>
              </a:spcBef>
              <a:spcAft>
                <a:spcPct val="0"/>
              </a:spcAft>
              <a:defRPr sz="3600" b="1">
                <a:solidFill>
                  <a:schemeClr val="tx2"/>
                </a:solidFill>
                <a:latin typeface="Tahoma" pitchFamily="34" charset="0"/>
                <a:ea typeface="黑体" pitchFamily="2" charset="-122"/>
              </a:defRPr>
            </a:lvl5pPr>
            <a:lvl6pPr marL="457200" algn="l" rtl="0" eaLnBrk="0" fontAlgn="base" hangingPunct="0">
              <a:spcBef>
                <a:spcPct val="0"/>
              </a:spcBef>
              <a:spcAft>
                <a:spcPct val="0"/>
              </a:spcAft>
              <a:defRPr sz="3600" b="1">
                <a:solidFill>
                  <a:schemeClr val="tx2"/>
                </a:solidFill>
                <a:latin typeface="Tahoma" pitchFamily="34" charset="0"/>
                <a:ea typeface="黑体" pitchFamily="2" charset="-122"/>
              </a:defRPr>
            </a:lvl6pPr>
            <a:lvl7pPr marL="914400" algn="l" rtl="0" eaLnBrk="0" fontAlgn="base" hangingPunct="0">
              <a:spcBef>
                <a:spcPct val="0"/>
              </a:spcBef>
              <a:spcAft>
                <a:spcPct val="0"/>
              </a:spcAft>
              <a:defRPr sz="3600" b="1">
                <a:solidFill>
                  <a:schemeClr val="tx2"/>
                </a:solidFill>
                <a:latin typeface="Tahoma" pitchFamily="34" charset="0"/>
                <a:ea typeface="黑体" pitchFamily="2" charset="-122"/>
              </a:defRPr>
            </a:lvl7pPr>
            <a:lvl8pPr marL="1371600" algn="l" rtl="0" eaLnBrk="0" fontAlgn="base" hangingPunct="0">
              <a:spcBef>
                <a:spcPct val="0"/>
              </a:spcBef>
              <a:spcAft>
                <a:spcPct val="0"/>
              </a:spcAft>
              <a:defRPr sz="3600" b="1">
                <a:solidFill>
                  <a:schemeClr val="tx2"/>
                </a:solidFill>
                <a:latin typeface="Tahoma" pitchFamily="34" charset="0"/>
                <a:ea typeface="黑体" pitchFamily="2" charset="-122"/>
              </a:defRPr>
            </a:lvl8pPr>
            <a:lvl9pPr marL="1828800" algn="l" rtl="0" eaLnBrk="0" fontAlgn="base" hangingPunct="0">
              <a:spcBef>
                <a:spcPct val="0"/>
              </a:spcBef>
              <a:spcAft>
                <a:spcPct val="0"/>
              </a:spcAft>
              <a:defRPr sz="3600" b="1">
                <a:solidFill>
                  <a:schemeClr val="tx2"/>
                </a:solidFill>
                <a:latin typeface="Tahoma" pitchFamily="34" charset="0"/>
                <a:ea typeface="黑体" pitchFamily="2" charset="-122"/>
              </a:defRPr>
            </a:lvl9pPr>
          </a:lstStyle>
          <a:p>
            <a:pPr>
              <a:lnSpc>
                <a:spcPct val="150000"/>
              </a:lnSpc>
            </a:pPr>
            <a:r>
              <a:rPr kumimoji="0" lang="en-US" altLang="zh-CN" sz="3200" kern="0" dirty="0">
                <a:latin typeface="黑体" pitchFamily="2" charset="-122"/>
                <a:ea typeface="黑体" pitchFamily="2" charset="-122"/>
              </a:rPr>
              <a:t>4.4.1  </a:t>
            </a:r>
            <a:r>
              <a:rPr kumimoji="0" lang="zh-CN" altLang="en-US" sz="3200" kern="0" dirty="0">
                <a:latin typeface="黑体" pitchFamily="2" charset="-122"/>
                <a:ea typeface="黑体" pitchFamily="2" charset="-122"/>
              </a:rPr>
              <a:t>延时控制</a:t>
            </a:r>
            <a:endParaRPr kumimoji="0" lang="zh-CN" altLang="en-US" sz="3200" kern="0" dirty="0"/>
          </a:p>
        </p:txBody>
      </p:sp>
      <p:sp>
        <p:nvSpPr>
          <p:cNvPr id="3" name="灯片编号占位符 2"/>
          <p:cNvSpPr>
            <a:spLocks noGrp="1"/>
          </p:cNvSpPr>
          <p:nvPr>
            <p:ph type="sldNum" sz="quarter" idx="10"/>
          </p:nvPr>
        </p:nvSpPr>
        <p:spPr/>
        <p:txBody>
          <a:bodyPr/>
          <a:lstStyle/>
          <a:p>
            <a:pPr>
              <a:defRPr/>
            </a:pPr>
            <a:fld id="{E65D00D1-81CD-440C-AB72-F75F753CF068}" type="slidenum">
              <a:rPr lang="en-US" altLang="zh-CN" smtClean="0"/>
              <a:pPr>
                <a:defRPr/>
              </a:pPr>
              <a:t>45</a:t>
            </a:fld>
            <a:endParaRPr lang="en-US" altLang="zh-CN"/>
          </a:p>
        </p:txBody>
      </p:sp>
      <p:pic>
        <p:nvPicPr>
          <p:cNvPr id="58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841276"/>
            <a:ext cx="7791005"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bwMode="auto">
          <a:xfrm>
            <a:off x="611560" y="3289548"/>
            <a:ext cx="2880320" cy="1368152"/>
          </a:xfrm>
          <a:prstGeom prst="rect">
            <a:avLst/>
          </a:prstGeom>
          <a:solidFill>
            <a:schemeClr val="accent1">
              <a:alpha val="10000"/>
            </a:schemeClr>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8800" b="0" i="0" u="none" strike="noStrike" cap="none" normalizeH="0" baseline="0">
              <a:ln>
                <a:noFill/>
              </a:ln>
              <a:solidFill>
                <a:srgbClr val="D0CDCA"/>
              </a:solidFill>
              <a:effectLst/>
              <a:latin typeface="楷体_GB2312" pitchFamily="49" charset="-122"/>
              <a:ea typeface="楷体_GB2312" pitchFamily="49" charset="-122"/>
            </a:endParaRPr>
          </a:p>
        </p:txBody>
      </p:sp>
      <p:pic>
        <p:nvPicPr>
          <p:cNvPr id="583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8882" y="747114"/>
            <a:ext cx="2530011"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67604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371"/>
                                        </p:tgtEl>
                                        <p:attrNameLst>
                                          <p:attrName>style.visibility</p:attrName>
                                        </p:attrNameLst>
                                      </p:cBhvr>
                                      <p:to>
                                        <p:strVal val="visible"/>
                                      </p:to>
                                    </p:set>
                                    <p:anim calcmode="lin" valueType="num">
                                      <p:cBhvr additive="base">
                                        <p:cTn id="13" dur="500" fill="hold"/>
                                        <p:tgtEl>
                                          <p:spTgt spid="58371"/>
                                        </p:tgtEl>
                                        <p:attrNameLst>
                                          <p:attrName>ppt_x</p:attrName>
                                        </p:attrNameLst>
                                      </p:cBhvr>
                                      <p:tavLst>
                                        <p:tav tm="0">
                                          <p:val>
                                            <p:strVal val="#ppt_x"/>
                                          </p:val>
                                        </p:tav>
                                        <p:tav tm="100000">
                                          <p:val>
                                            <p:strVal val="#ppt_x"/>
                                          </p:val>
                                        </p:tav>
                                      </p:tavLst>
                                    </p:anim>
                                    <p:anim calcmode="lin" valueType="num">
                                      <p:cBhvr additive="base">
                                        <p:cTn id="14" dur="500" fill="hold"/>
                                        <p:tgtEl>
                                          <p:spTgt spid="583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3730" name="Rectangle 2"/>
          <p:cNvSpPr>
            <a:spLocks noGrp="1" noChangeArrowheads="1"/>
          </p:cNvSpPr>
          <p:nvPr>
            <p:ph type="title"/>
          </p:nvPr>
        </p:nvSpPr>
        <p:spPr>
          <a:xfrm>
            <a:off x="-324544" y="625252"/>
            <a:ext cx="7793037" cy="759354"/>
          </a:xfrm>
        </p:spPr>
        <p:txBody>
          <a:bodyPr/>
          <a:lstStyle/>
          <a:p>
            <a:pPr>
              <a:lnSpc>
                <a:spcPct val="150000"/>
              </a:lnSpc>
            </a:pPr>
            <a:r>
              <a:rPr lang="zh-CN" altLang="en-US" dirty="0"/>
              <a:t>　</a:t>
            </a:r>
            <a:r>
              <a:rPr lang="en-US" altLang="zh-CN" sz="2400" dirty="0"/>
              <a:t>【</a:t>
            </a:r>
            <a:r>
              <a:rPr lang="zh-CN" altLang="en-US" sz="2400" dirty="0">
                <a:latin typeface="黑体" pitchFamily="2" charset="-122"/>
                <a:ea typeface="黑体" pitchFamily="2" charset="-122"/>
              </a:rPr>
              <a:t>例</a:t>
            </a:r>
            <a:r>
              <a:rPr lang="en-US" altLang="zh-CN" sz="2400" dirty="0"/>
              <a:t>】  </a:t>
            </a:r>
            <a:r>
              <a:rPr lang="zh-CN" altLang="en-US" sz="2400" dirty="0"/>
              <a:t>延时控制方式二。</a:t>
            </a:r>
          </a:p>
        </p:txBody>
      </p:sp>
      <p:pic>
        <p:nvPicPr>
          <p:cNvPr id="1993732" name="Picture 4"/>
          <p:cNvPicPr>
            <a:picLocks noChangeAspect="1" noChangeArrowheads="1"/>
          </p:cNvPicPr>
          <p:nvPr/>
        </p:nvPicPr>
        <p:blipFill>
          <a:blip r:embed="rId2">
            <a:extLst>
              <a:ext uri="{28A0092B-C50C-407E-A947-70E740481C1C}">
                <a14:useLocalDpi xmlns:a14="http://schemas.microsoft.com/office/drawing/2010/main" val="0"/>
              </a:ext>
            </a:extLst>
          </a:blip>
          <a:srcRect r="55466"/>
          <a:stretch>
            <a:fillRect/>
          </a:stretch>
        </p:blipFill>
        <p:spPr bwMode="auto">
          <a:xfrm>
            <a:off x="938227" y="1201316"/>
            <a:ext cx="5685467" cy="4409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bwMode="auto">
          <a:xfrm>
            <a:off x="179512" y="-12240"/>
            <a:ext cx="7793037" cy="75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ahoma" pitchFamily="34" charset="0"/>
                <a:ea typeface="黑体" pitchFamily="2" charset="-122"/>
              </a:defRPr>
            </a:lvl2pPr>
            <a:lvl3pPr algn="l" rtl="0" eaLnBrk="0" fontAlgn="base" hangingPunct="0">
              <a:spcBef>
                <a:spcPct val="0"/>
              </a:spcBef>
              <a:spcAft>
                <a:spcPct val="0"/>
              </a:spcAft>
              <a:defRPr sz="3600" b="1">
                <a:solidFill>
                  <a:schemeClr val="tx2"/>
                </a:solidFill>
                <a:latin typeface="Tahoma" pitchFamily="34" charset="0"/>
                <a:ea typeface="黑体" pitchFamily="2" charset="-122"/>
              </a:defRPr>
            </a:lvl3pPr>
            <a:lvl4pPr algn="l" rtl="0" eaLnBrk="0" fontAlgn="base" hangingPunct="0">
              <a:spcBef>
                <a:spcPct val="0"/>
              </a:spcBef>
              <a:spcAft>
                <a:spcPct val="0"/>
              </a:spcAft>
              <a:defRPr sz="3600" b="1">
                <a:solidFill>
                  <a:schemeClr val="tx2"/>
                </a:solidFill>
                <a:latin typeface="Tahoma" pitchFamily="34" charset="0"/>
                <a:ea typeface="黑体" pitchFamily="2" charset="-122"/>
              </a:defRPr>
            </a:lvl4pPr>
            <a:lvl5pPr algn="l" rtl="0" eaLnBrk="0" fontAlgn="base" hangingPunct="0">
              <a:spcBef>
                <a:spcPct val="0"/>
              </a:spcBef>
              <a:spcAft>
                <a:spcPct val="0"/>
              </a:spcAft>
              <a:defRPr sz="3600" b="1">
                <a:solidFill>
                  <a:schemeClr val="tx2"/>
                </a:solidFill>
                <a:latin typeface="Tahoma" pitchFamily="34" charset="0"/>
                <a:ea typeface="黑体" pitchFamily="2" charset="-122"/>
              </a:defRPr>
            </a:lvl5pPr>
            <a:lvl6pPr marL="457200" algn="l" rtl="0" eaLnBrk="0" fontAlgn="base" hangingPunct="0">
              <a:spcBef>
                <a:spcPct val="0"/>
              </a:spcBef>
              <a:spcAft>
                <a:spcPct val="0"/>
              </a:spcAft>
              <a:defRPr sz="3600" b="1">
                <a:solidFill>
                  <a:schemeClr val="tx2"/>
                </a:solidFill>
                <a:latin typeface="Tahoma" pitchFamily="34" charset="0"/>
                <a:ea typeface="黑体" pitchFamily="2" charset="-122"/>
              </a:defRPr>
            </a:lvl6pPr>
            <a:lvl7pPr marL="914400" algn="l" rtl="0" eaLnBrk="0" fontAlgn="base" hangingPunct="0">
              <a:spcBef>
                <a:spcPct val="0"/>
              </a:spcBef>
              <a:spcAft>
                <a:spcPct val="0"/>
              </a:spcAft>
              <a:defRPr sz="3600" b="1">
                <a:solidFill>
                  <a:schemeClr val="tx2"/>
                </a:solidFill>
                <a:latin typeface="Tahoma" pitchFamily="34" charset="0"/>
                <a:ea typeface="黑体" pitchFamily="2" charset="-122"/>
              </a:defRPr>
            </a:lvl7pPr>
            <a:lvl8pPr marL="1371600" algn="l" rtl="0" eaLnBrk="0" fontAlgn="base" hangingPunct="0">
              <a:spcBef>
                <a:spcPct val="0"/>
              </a:spcBef>
              <a:spcAft>
                <a:spcPct val="0"/>
              </a:spcAft>
              <a:defRPr sz="3600" b="1">
                <a:solidFill>
                  <a:schemeClr val="tx2"/>
                </a:solidFill>
                <a:latin typeface="Tahoma" pitchFamily="34" charset="0"/>
                <a:ea typeface="黑体" pitchFamily="2" charset="-122"/>
              </a:defRPr>
            </a:lvl8pPr>
            <a:lvl9pPr marL="1828800" algn="l" rtl="0" eaLnBrk="0" fontAlgn="base" hangingPunct="0">
              <a:spcBef>
                <a:spcPct val="0"/>
              </a:spcBef>
              <a:spcAft>
                <a:spcPct val="0"/>
              </a:spcAft>
              <a:defRPr sz="3600" b="1">
                <a:solidFill>
                  <a:schemeClr val="tx2"/>
                </a:solidFill>
                <a:latin typeface="Tahoma" pitchFamily="34" charset="0"/>
                <a:ea typeface="黑体" pitchFamily="2" charset="-122"/>
              </a:defRPr>
            </a:lvl9pPr>
          </a:lstStyle>
          <a:p>
            <a:pPr>
              <a:lnSpc>
                <a:spcPct val="150000"/>
              </a:lnSpc>
            </a:pPr>
            <a:r>
              <a:rPr kumimoji="0" lang="en-US" altLang="zh-CN" sz="3200" kern="0" dirty="0">
                <a:latin typeface="黑体" pitchFamily="2" charset="-122"/>
                <a:ea typeface="黑体" pitchFamily="2" charset="-122"/>
              </a:rPr>
              <a:t>4.4.1  </a:t>
            </a:r>
            <a:r>
              <a:rPr kumimoji="0" lang="zh-CN" altLang="en-US" sz="3200" kern="0" dirty="0">
                <a:latin typeface="黑体" pitchFamily="2" charset="-122"/>
                <a:ea typeface="黑体" pitchFamily="2" charset="-122"/>
              </a:rPr>
              <a:t>延时控制</a:t>
            </a:r>
            <a:endParaRPr kumimoji="0" lang="zh-CN" altLang="en-US" sz="3200" kern="0" dirty="0"/>
          </a:p>
        </p:txBody>
      </p:sp>
      <p:sp>
        <p:nvSpPr>
          <p:cNvPr id="6" name="矩形 5"/>
          <p:cNvSpPr/>
          <p:nvPr/>
        </p:nvSpPr>
        <p:spPr bwMode="auto">
          <a:xfrm>
            <a:off x="2627831" y="3649588"/>
            <a:ext cx="1440160" cy="360040"/>
          </a:xfrm>
          <a:prstGeom prst="rect">
            <a:avLst/>
          </a:prstGeom>
          <a:noFill/>
          <a:ln w="19050" cap="flat" cmpd="sng" algn="ctr">
            <a:solidFill>
              <a:srgbClr val="FF0000"/>
            </a:solidFill>
            <a:prstDash val="solid"/>
            <a:round/>
            <a:headEnd type="none" w="med" len="med"/>
            <a:tailEnd type="none" w="med" len="med"/>
          </a:ln>
          <a:effectLst>
            <a:prstShdw prst="shdw17" dist="17961" dir="2700000">
              <a:schemeClr val="tx1">
                <a:gamma/>
                <a:shade val="60000"/>
                <a:invGamma/>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8800" b="0" i="0" u="none" strike="noStrike" cap="none" normalizeH="0" baseline="0">
              <a:ln>
                <a:noFill/>
              </a:ln>
              <a:solidFill>
                <a:srgbClr val="D0CDCA"/>
              </a:solidFill>
              <a:effectLst/>
              <a:latin typeface="楷体_GB2312" pitchFamily="49" charset="-122"/>
              <a:ea typeface="楷体_GB2312" pitchFamily="49" charset="-122"/>
            </a:endParaRPr>
          </a:p>
        </p:txBody>
      </p:sp>
      <p:sp>
        <p:nvSpPr>
          <p:cNvPr id="2" name="灯片编号占位符 1"/>
          <p:cNvSpPr>
            <a:spLocks noGrp="1"/>
          </p:cNvSpPr>
          <p:nvPr>
            <p:ph type="sldNum" sz="quarter" idx="10"/>
          </p:nvPr>
        </p:nvSpPr>
        <p:spPr/>
        <p:txBody>
          <a:bodyPr/>
          <a:lstStyle/>
          <a:p>
            <a:pPr>
              <a:defRPr/>
            </a:pPr>
            <a:fld id="{E65D00D1-81CD-440C-AB72-F75F753CF068}" type="slidenum">
              <a:rPr lang="en-US" altLang="zh-CN" smtClean="0"/>
              <a:pPr>
                <a:defRPr/>
              </a:pPr>
              <a:t>46</a:t>
            </a:fld>
            <a:endParaRPr lang="en-US" altLang="zh-CN"/>
          </a:p>
        </p:txBody>
      </p:sp>
    </p:spTree>
    <p:extLst>
      <p:ext uri="{BB962C8B-B14F-4D97-AF65-F5344CB8AC3E}">
        <p14:creationId xmlns:p14="http://schemas.microsoft.com/office/powerpoint/2010/main" val="387951084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E65D00D1-81CD-440C-AB72-F75F753CF068}" type="slidenum">
              <a:rPr lang="en-US" altLang="zh-CN" smtClean="0"/>
              <a:pPr>
                <a:defRPr/>
              </a:pPr>
              <a:t>47</a:t>
            </a:fld>
            <a:endParaRPr lang="en-US" altLang="zh-CN"/>
          </a:p>
        </p:txBody>
      </p:sp>
      <p:sp>
        <p:nvSpPr>
          <p:cNvPr id="5" name="Rectangle 2"/>
          <p:cNvSpPr txBox="1">
            <a:spLocks noChangeArrowheads="1"/>
          </p:cNvSpPr>
          <p:nvPr/>
        </p:nvSpPr>
        <p:spPr bwMode="auto">
          <a:xfrm>
            <a:off x="179512" y="-12240"/>
            <a:ext cx="7793037" cy="75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ahoma" pitchFamily="34" charset="0"/>
                <a:ea typeface="黑体" pitchFamily="2" charset="-122"/>
              </a:defRPr>
            </a:lvl2pPr>
            <a:lvl3pPr algn="l" rtl="0" eaLnBrk="0" fontAlgn="base" hangingPunct="0">
              <a:spcBef>
                <a:spcPct val="0"/>
              </a:spcBef>
              <a:spcAft>
                <a:spcPct val="0"/>
              </a:spcAft>
              <a:defRPr sz="3600" b="1">
                <a:solidFill>
                  <a:schemeClr val="tx2"/>
                </a:solidFill>
                <a:latin typeface="Tahoma" pitchFamily="34" charset="0"/>
                <a:ea typeface="黑体" pitchFamily="2" charset="-122"/>
              </a:defRPr>
            </a:lvl3pPr>
            <a:lvl4pPr algn="l" rtl="0" eaLnBrk="0" fontAlgn="base" hangingPunct="0">
              <a:spcBef>
                <a:spcPct val="0"/>
              </a:spcBef>
              <a:spcAft>
                <a:spcPct val="0"/>
              </a:spcAft>
              <a:defRPr sz="3600" b="1">
                <a:solidFill>
                  <a:schemeClr val="tx2"/>
                </a:solidFill>
                <a:latin typeface="Tahoma" pitchFamily="34" charset="0"/>
                <a:ea typeface="黑体" pitchFamily="2" charset="-122"/>
              </a:defRPr>
            </a:lvl4pPr>
            <a:lvl5pPr algn="l" rtl="0" eaLnBrk="0" fontAlgn="base" hangingPunct="0">
              <a:spcBef>
                <a:spcPct val="0"/>
              </a:spcBef>
              <a:spcAft>
                <a:spcPct val="0"/>
              </a:spcAft>
              <a:defRPr sz="3600" b="1">
                <a:solidFill>
                  <a:schemeClr val="tx2"/>
                </a:solidFill>
                <a:latin typeface="Tahoma" pitchFamily="34" charset="0"/>
                <a:ea typeface="黑体" pitchFamily="2" charset="-122"/>
              </a:defRPr>
            </a:lvl5pPr>
            <a:lvl6pPr marL="457200" algn="l" rtl="0" eaLnBrk="0" fontAlgn="base" hangingPunct="0">
              <a:spcBef>
                <a:spcPct val="0"/>
              </a:spcBef>
              <a:spcAft>
                <a:spcPct val="0"/>
              </a:spcAft>
              <a:defRPr sz="3600" b="1">
                <a:solidFill>
                  <a:schemeClr val="tx2"/>
                </a:solidFill>
                <a:latin typeface="Tahoma" pitchFamily="34" charset="0"/>
                <a:ea typeface="黑体" pitchFamily="2" charset="-122"/>
              </a:defRPr>
            </a:lvl6pPr>
            <a:lvl7pPr marL="914400" algn="l" rtl="0" eaLnBrk="0" fontAlgn="base" hangingPunct="0">
              <a:spcBef>
                <a:spcPct val="0"/>
              </a:spcBef>
              <a:spcAft>
                <a:spcPct val="0"/>
              </a:spcAft>
              <a:defRPr sz="3600" b="1">
                <a:solidFill>
                  <a:schemeClr val="tx2"/>
                </a:solidFill>
                <a:latin typeface="Tahoma" pitchFamily="34" charset="0"/>
                <a:ea typeface="黑体" pitchFamily="2" charset="-122"/>
              </a:defRPr>
            </a:lvl7pPr>
            <a:lvl8pPr marL="1371600" algn="l" rtl="0" eaLnBrk="0" fontAlgn="base" hangingPunct="0">
              <a:spcBef>
                <a:spcPct val="0"/>
              </a:spcBef>
              <a:spcAft>
                <a:spcPct val="0"/>
              </a:spcAft>
              <a:defRPr sz="3600" b="1">
                <a:solidFill>
                  <a:schemeClr val="tx2"/>
                </a:solidFill>
                <a:latin typeface="Tahoma" pitchFamily="34" charset="0"/>
                <a:ea typeface="黑体" pitchFamily="2" charset="-122"/>
              </a:defRPr>
            </a:lvl8pPr>
            <a:lvl9pPr marL="1828800" algn="l" rtl="0" eaLnBrk="0" fontAlgn="base" hangingPunct="0">
              <a:spcBef>
                <a:spcPct val="0"/>
              </a:spcBef>
              <a:spcAft>
                <a:spcPct val="0"/>
              </a:spcAft>
              <a:defRPr sz="3600" b="1">
                <a:solidFill>
                  <a:schemeClr val="tx2"/>
                </a:solidFill>
                <a:latin typeface="Tahoma" pitchFamily="34" charset="0"/>
                <a:ea typeface="黑体" pitchFamily="2" charset="-122"/>
              </a:defRPr>
            </a:lvl9pPr>
          </a:lstStyle>
          <a:p>
            <a:pPr>
              <a:lnSpc>
                <a:spcPct val="150000"/>
              </a:lnSpc>
            </a:pPr>
            <a:r>
              <a:rPr kumimoji="0" lang="en-US" altLang="zh-CN" sz="3200" kern="0" dirty="0">
                <a:latin typeface="黑体" pitchFamily="2" charset="-122"/>
                <a:ea typeface="黑体" pitchFamily="2" charset="-122"/>
              </a:rPr>
              <a:t>4.4.1  </a:t>
            </a:r>
            <a:r>
              <a:rPr kumimoji="0" lang="zh-CN" altLang="en-US" sz="3200" kern="0" dirty="0">
                <a:latin typeface="黑体" pitchFamily="2" charset="-122"/>
                <a:ea typeface="黑体" pitchFamily="2" charset="-122"/>
              </a:rPr>
              <a:t>延时控制</a:t>
            </a:r>
            <a:endParaRPr kumimoji="0" lang="zh-CN" altLang="en-US" sz="3200" kern="0" dirty="0"/>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55023"/>
            <a:ext cx="7370445" cy="2562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bwMode="auto">
          <a:xfrm>
            <a:off x="323528" y="1705372"/>
            <a:ext cx="1512168" cy="288032"/>
          </a:xfrm>
          <a:prstGeom prst="rect">
            <a:avLst/>
          </a:prstGeom>
          <a:no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8800" b="0" i="0" u="none" strike="noStrike" cap="none" normalizeH="0" baseline="0">
              <a:ln>
                <a:noFill/>
              </a:ln>
              <a:solidFill>
                <a:srgbClr val="D0CDCA"/>
              </a:solidFill>
              <a:effectLst/>
              <a:latin typeface="楷体_GB2312" pitchFamily="49" charset="-122"/>
              <a:ea typeface="楷体_GB2312" pitchFamily="49" charset="-122"/>
            </a:endParaRPr>
          </a:p>
        </p:txBody>
      </p:sp>
      <p:pic>
        <p:nvPicPr>
          <p:cNvPr id="593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98" y="2617594"/>
            <a:ext cx="7415925" cy="2976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bwMode="auto">
          <a:xfrm>
            <a:off x="323528" y="3961682"/>
            <a:ext cx="2016224" cy="768026"/>
          </a:xfrm>
          <a:prstGeom prst="rect">
            <a:avLst/>
          </a:prstGeom>
          <a:no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8800" b="0" i="0" u="none" strike="noStrike" cap="none" normalizeH="0" baseline="0">
              <a:ln>
                <a:noFill/>
              </a:ln>
              <a:solidFill>
                <a:srgbClr val="D0CDCA"/>
              </a:solidFill>
              <a:effectLst/>
              <a:latin typeface="楷体_GB2312" pitchFamily="49" charset="-122"/>
              <a:ea typeface="楷体_GB2312" pitchFamily="49" charset="-122"/>
            </a:endParaRPr>
          </a:p>
        </p:txBody>
      </p:sp>
      <p:pic>
        <p:nvPicPr>
          <p:cNvPr id="593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7248" y="74704"/>
            <a:ext cx="3105150" cy="3306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45741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395"/>
                                        </p:tgtEl>
                                        <p:attrNameLst>
                                          <p:attrName>style.visibility</p:attrName>
                                        </p:attrNameLst>
                                      </p:cBhvr>
                                      <p:to>
                                        <p:strVal val="visible"/>
                                      </p:to>
                                    </p:set>
                                    <p:anim calcmode="lin" valueType="num">
                                      <p:cBhvr additive="base">
                                        <p:cTn id="13" dur="500" fill="hold"/>
                                        <p:tgtEl>
                                          <p:spTgt spid="59395"/>
                                        </p:tgtEl>
                                        <p:attrNameLst>
                                          <p:attrName>ppt_x</p:attrName>
                                        </p:attrNameLst>
                                      </p:cBhvr>
                                      <p:tavLst>
                                        <p:tav tm="0">
                                          <p:val>
                                            <p:strVal val="#ppt_x"/>
                                          </p:val>
                                        </p:tav>
                                        <p:tav tm="100000">
                                          <p:val>
                                            <p:strVal val="#ppt_x"/>
                                          </p:val>
                                        </p:tav>
                                      </p:tavLst>
                                    </p:anim>
                                    <p:anim calcmode="lin" valueType="num">
                                      <p:cBhvr additive="base">
                                        <p:cTn id="14" dur="500" fill="hold"/>
                                        <p:tgtEl>
                                          <p:spTgt spid="5939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9396"/>
                                        </p:tgtEl>
                                        <p:attrNameLst>
                                          <p:attrName>style.visibility</p:attrName>
                                        </p:attrNameLst>
                                      </p:cBhvr>
                                      <p:to>
                                        <p:strVal val="visible"/>
                                      </p:to>
                                    </p:set>
                                    <p:anim calcmode="lin" valueType="num">
                                      <p:cBhvr additive="base">
                                        <p:cTn id="25" dur="500" fill="hold"/>
                                        <p:tgtEl>
                                          <p:spTgt spid="59396"/>
                                        </p:tgtEl>
                                        <p:attrNameLst>
                                          <p:attrName>ppt_x</p:attrName>
                                        </p:attrNameLst>
                                      </p:cBhvr>
                                      <p:tavLst>
                                        <p:tav tm="0">
                                          <p:val>
                                            <p:strVal val="#ppt_x"/>
                                          </p:val>
                                        </p:tav>
                                        <p:tav tm="100000">
                                          <p:val>
                                            <p:strVal val="#ppt_x"/>
                                          </p:val>
                                        </p:tav>
                                      </p:tavLst>
                                    </p:anim>
                                    <p:anim calcmode="lin" valueType="num">
                                      <p:cBhvr additive="base">
                                        <p:cTn id="26" dur="500" fill="hold"/>
                                        <p:tgtEl>
                                          <p:spTgt spid="593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65D00D1-81CD-440C-AB72-F75F753CF068}" type="slidenum">
              <a:rPr lang="en-US" altLang="zh-CN" smtClean="0"/>
              <a:pPr>
                <a:defRPr/>
              </a:pPr>
              <a:t>48</a:t>
            </a:fld>
            <a:endParaRPr lang="en-US" altLang="zh-CN"/>
          </a:p>
        </p:txBody>
      </p:sp>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21196"/>
            <a:ext cx="4896544" cy="3911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4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5" y="90390"/>
            <a:ext cx="3098107" cy="2695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420" name="Picture 4"/>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79512" y="4225652"/>
            <a:ext cx="8829652"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6016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19"/>
                                        </p:tgtEl>
                                        <p:attrNameLst>
                                          <p:attrName>style.visibility</p:attrName>
                                        </p:attrNameLst>
                                      </p:cBhvr>
                                      <p:to>
                                        <p:strVal val="visible"/>
                                      </p:to>
                                    </p:set>
                                    <p:anim calcmode="lin" valueType="num">
                                      <p:cBhvr additive="base">
                                        <p:cTn id="7" dur="500" fill="hold"/>
                                        <p:tgtEl>
                                          <p:spTgt spid="60419"/>
                                        </p:tgtEl>
                                        <p:attrNameLst>
                                          <p:attrName>ppt_x</p:attrName>
                                        </p:attrNameLst>
                                      </p:cBhvr>
                                      <p:tavLst>
                                        <p:tav tm="0">
                                          <p:val>
                                            <p:strVal val="#ppt_x"/>
                                          </p:val>
                                        </p:tav>
                                        <p:tav tm="100000">
                                          <p:val>
                                            <p:strVal val="#ppt_x"/>
                                          </p:val>
                                        </p:tav>
                                      </p:tavLst>
                                    </p:anim>
                                    <p:anim calcmode="lin" valueType="num">
                                      <p:cBhvr additive="base">
                                        <p:cTn id="8" dur="500" fill="hold"/>
                                        <p:tgtEl>
                                          <p:spTgt spid="604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420"/>
                                        </p:tgtEl>
                                        <p:attrNameLst>
                                          <p:attrName>style.visibility</p:attrName>
                                        </p:attrNameLst>
                                      </p:cBhvr>
                                      <p:to>
                                        <p:strVal val="visible"/>
                                      </p:to>
                                    </p:set>
                                    <p:anim calcmode="lin" valueType="num">
                                      <p:cBhvr additive="base">
                                        <p:cTn id="13" dur="500" fill="hold"/>
                                        <p:tgtEl>
                                          <p:spTgt spid="60420"/>
                                        </p:tgtEl>
                                        <p:attrNameLst>
                                          <p:attrName>ppt_x</p:attrName>
                                        </p:attrNameLst>
                                      </p:cBhvr>
                                      <p:tavLst>
                                        <p:tav tm="0">
                                          <p:val>
                                            <p:strVal val="#ppt_x"/>
                                          </p:val>
                                        </p:tav>
                                        <p:tav tm="100000">
                                          <p:val>
                                            <p:strVal val="#ppt_x"/>
                                          </p:val>
                                        </p:tav>
                                      </p:tavLst>
                                    </p:anim>
                                    <p:anim calcmode="lin" valueType="num">
                                      <p:cBhvr additive="base">
                                        <p:cTn id="14" dur="500" fill="hold"/>
                                        <p:tgtEl>
                                          <p:spTgt spid="604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4754" name="Rectangle 2"/>
          <p:cNvSpPr>
            <a:spLocks noGrp="1" noChangeArrowheads="1"/>
          </p:cNvSpPr>
          <p:nvPr>
            <p:ph type="title"/>
          </p:nvPr>
        </p:nvSpPr>
        <p:spPr>
          <a:xfrm>
            <a:off x="683568" y="3865612"/>
            <a:ext cx="7793037" cy="759354"/>
          </a:xfrm>
        </p:spPr>
        <p:txBody>
          <a:bodyPr/>
          <a:lstStyle/>
          <a:p>
            <a:pPr>
              <a:lnSpc>
                <a:spcPct val="150000"/>
              </a:lnSpc>
            </a:pPr>
            <a:r>
              <a:rPr lang="zh-CN" altLang="en-US" sz="2400" b="0" dirty="0">
                <a:solidFill>
                  <a:schemeClr val="tx1"/>
                </a:solidFill>
                <a:latin typeface="黑体" pitchFamily="2" charset="-122"/>
                <a:ea typeface="黑体" pitchFamily="2" charset="-122"/>
              </a:rPr>
              <a:t>　　</a:t>
            </a:r>
            <a:r>
              <a:rPr lang="zh-CN" altLang="en-US" sz="2400" b="0" dirty="0">
                <a:solidFill>
                  <a:schemeClr val="tx1"/>
                </a:solidFill>
              </a:rPr>
              <a:t>电平敏感事件控制方式下启动语句执行的触发条件是指定的条件表达式为真</a:t>
            </a:r>
            <a:r>
              <a:rPr lang="en-US" altLang="zh-CN" sz="2400" b="0" dirty="0">
                <a:solidFill>
                  <a:schemeClr val="tx1"/>
                </a:solidFill>
              </a:rPr>
              <a:t>(1)</a:t>
            </a:r>
            <a:r>
              <a:rPr lang="zh-CN" altLang="en-US" sz="2400" b="0" dirty="0">
                <a:solidFill>
                  <a:schemeClr val="tx1"/>
                </a:solidFill>
              </a:rPr>
              <a:t>。电平敏感事件控制用关键词“</a:t>
            </a:r>
            <a:r>
              <a:rPr lang="en-US" altLang="zh-CN" sz="2400" b="0" dirty="0">
                <a:solidFill>
                  <a:schemeClr val="tx1"/>
                </a:solidFill>
              </a:rPr>
              <a:t>wait”</a:t>
            </a:r>
            <a:r>
              <a:rPr lang="zh-CN" altLang="en-US" sz="2400" b="0" dirty="0">
                <a:solidFill>
                  <a:schemeClr val="tx1"/>
                </a:solidFill>
              </a:rPr>
              <a:t>来表示，有以下</a:t>
            </a:r>
            <a:r>
              <a:rPr lang="en-US" altLang="zh-CN" sz="2400" b="0" dirty="0">
                <a:solidFill>
                  <a:schemeClr val="tx1"/>
                </a:solidFill>
              </a:rPr>
              <a:t>3</a:t>
            </a:r>
            <a:r>
              <a:rPr lang="zh-CN" altLang="en-US" sz="2400" b="0" dirty="0">
                <a:solidFill>
                  <a:schemeClr val="tx1"/>
                </a:solidFill>
              </a:rPr>
              <a:t>种所示：</a:t>
            </a:r>
            <a:br>
              <a:rPr lang="zh-CN" altLang="en-US" sz="2400" b="0" dirty="0">
                <a:solidFill>
                  <a:schemeClr val="tx1"/>
                </a:solidFill>
              </a:rPr>
            </a:br>
            <a:r>
              <a:rPr lang="zh-CN" altLang="en-US" sz="2400" b="0" dirty="0">
                <a:solidFill>
                  <a:schemeClr val="tx1"/>
                </a:solidFill>
              </a:rPr>
              <a:t>　　　</a:t>
            </a:r>
            <a:r>
              <a:rPr lang="en-US" altLang="zh-CN" sz="2400" b="0" dirty="0">
                <a:solidFill>
                  <a:srgbClr val="FF0000"/>
                </a:solidFill>
              </a:rPr>
              <a:t>wait (</a:t>
            </a:r>
            <a:r>
              <a:rPr lang="zh-CN" altLang="en-US" sz="2400" b="0" dirty="0">
                <a:solidFill>
                  <a:srgbClr val="FF0000"/>
                </a:solidFill>
              </a:rPr>
              <a:t>条件表达式</a:t>
            </a:r>
            <a:r>
              <a:rPr lang="en-US" altLang="zh-CN" sz="2400" b="0" dirty="0">
                <a:solidFill>
                  <a:srgbClr val="FF0000"/>
                </a:solidFill>
              </a:rPr>
              <a:t>) </a:t>
            </a:r>
            <a:r>
              <a:rPr lang="zh-CN" altLang="en-US" sz="2400" b="0" dirty="0">
                <a:solidFill>
                  <a:srgbClr val="FF0000"/>
                </a:solidFill>
              </a:rPr>
              <a:t>语句块；</a:t>
            </a:r>
            <a:br>
              <a:rPr lang="zh-CN" altLang="en-US" sz="2400" b="0" dirty="0">
                <a:solidFill>
                  <a:srgbClr val="FF0000"/>
                </a:solidFill>
              </a:rPr>
            </a:br>
            <a:r>
              <a:rPr lang="zh-CN" altLang="en-US" sz="2400" b="0" dirty="0">
                <a:solidFill>
                  <a:srgbClr val="FF0000"/>
                </a:solidFill>
              </a:rPr>
              <a:t>　　　</a:t>
            </a:r>
            <a:r>
              <a:rPr lang="en-US" altLang="zh-CN" sz="2400" b="0" dirty="0">
                <a:solidFill>
                  <a:srgbClr val="FF0000"/>
                </a:solidFill>
              </a:rPr>
              <a:t>wait (</a:t>
            </a:r>
            <a:r>
              <a:rPr lang="zh-CN" altLang="en-US" sz="2400" b="0" dirty="0">
                <a:solidFill>
                  <a:srgbClr val="FF0000"/>
                </a:solidFill>
              </a:rPr>
              <a:t>条件表达式</a:t>
            </a:r>
            <a:r>
              <a:rPr lang="en-US" altLang="zh-CN" sz="2400" b="0" dirty="0">
                <a:solidFill>
                  <a:srgbClr val="FF0000"/>
                </a:solidFill>
              </a:rPr>
              <a:t>) </a:t>
            </a:r>
            <a:r>
              <a:rPr lang="zh-CN" altLang="en-US" sz="2400" b="0" dirty="0">
                <a:solidFill>
                  <a:srgbClr val="FF0000"/>
                </a:solidFill>
              </a:rPr>
              <a:t>行为语句；</a:t>
            </a:r>
            <a:br>
              <a:rPr lang="zh-CN" altLang="en-US" sz="2400" b="0" dirty="0">
                <a:solidFill>
                  <a:srgbClr val="FF0000"/>
                </a:solidFill>
              </a:rPr>
            </a:br>
            <a:r>
              <a:rPr lang="zh-CN" altLang="en-US" sz="2400" b="0" dirty="0">
                <a:solidFill>
                  <a:srgbClr val="FF0000"/>
                </a:solidFill>
              </a:rPr>
              <a:t>　　　</a:t>
            </a:r>
            <a:r>
              <a:rPr lang="en-US" altLang="zh-CN" sz="2400" b="0" dirty="0">
                <a:solidFill>
                  <a:srgbClr val="FF0000"/>
                </a:solidFill>
              </a:rPr>
              <a:t>wait (</a:t>
            </a:r>
            <a:r>
              <a:rPr lang="zh-CN" altLang="en-US" sz="2400" b="0" dirty="0">
                <a:solidFill>
                  <a:srgbClr val="FF0000"/>
                </a:solidFill>
              </a:rPr>
              <a:t>条件表达式</a:t>
            </a:r>
            <a:r>
              <a:rPr lang="en-US" altLang="zh-CN" sz="2400" b="0" dirty="0">
                <a:solidFill>
                  <a:srgbClr val="FF0000"/>
                </a:solidFill>
              </a:rPr>
              <a:t>)</a:t>
            </a:r>
            <a:r>
              <a:rPr lang="zh-CN" altLang="en-US" sz="2400" b="0" dirty="0">
                <a:solidFill>
                  <a:srgbClr val="FF0000"/>
                </a:solidFill>
              </a:rPr>
              <a:t>；</a:t>
            </a:r>
            <a:endParaRPr lang="zh-CN" altLang="en-US" b="0" dirty="0">
              <a:solidFill>
                <a:srgbClr val="FF0000"/>
              </a:solidFill>
            </a:endParaRPr>
          </a:p>
        </p:txBody>
      </p:sp>
      <p:sp>
        <p:nvSpPr>
          <p:cNvPr id="4" name="Rectangle 2"/>
          <p:cNvSpPr txBox="1">
            <a:spLocks noChangeArrowheads="1"/>
          </p:cNvSpPr>
          <p:nvPr/>
        </p:nvSpPr>
        <p:spPr bwMode="auto">
          <a:xfrm>
            <a:off x="179512" y="-12240"/>
            <a:ext cx="7793037" cy="75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ahoma" pitchFamily="34" charset="0"/>
                <a:ea typeface="黑体" pitchFamily="2" charset="-122"/>
              </a:defRPr>
            </a:lvl2pPr>
            <a:lvl3pPr algn="l" rtl="0" eaLnBrk="0" fontAlgn="base" hangingPunct="0">
              <a:spcBef>
                <a:spcPct val="0"/>
              </a:spcBef>
              <a:spcAft>
                <a:spcPct val="0"/>
              </a:spcAft>
              <a:defRPr sz="3600" b="1">
                <a:solidFill>
                  <a:schemeClr val="tx2"/>
                </a:solidFill>
                <a:latin typeface="Tahoma" pitchFamily="34" charset="0"/>
                <a:ea typeface="黑体" pitchFamily="2" charset="-122"/>
              </a:defRPr>
            </a:lvl3pPr>
            <a:lvl4pPr algn="l" rtl="0" eaLnBrk="0" fontAlgn="base" hangingPunct="0">
              <a:spcBef>
                <a:spcPct val="0"/>
              </a:spcBef>
              <a:spcAft>
                <a:spcPct val="0"/>
              </a:spcAft>
              <a:defRPr sz="3600" b="1">
                <a:solidFill>
                  <a:schemeClr val="tx2"/>
                </a:solidFill>
                <a:latin typeface="Tahoma" pitchFamily="34" charset="0"/>
                <a:ea typeface="黑体" pitchFamily="2" charset="-122"/>
              </a:defRPr>
            </a:lvl4pPr>
            <a:lvl5pPr algn="l" rtl="0" eaLnBrk="0" fontAlgn="base" hangingPunct="0">
              <a:spcBef>
                <a:spcPct val="0"/>
              </a:spcBef>
              <a:spcAft>
                <a:spcPct val="0"/>
              </a:spcAft>
              <a:defRPr sz="3600" b="1">
                <a:solidFill>
                  <a:schemeClr val="tx2"/>
                </a:solidFill>
                <a:latin typeface="Tahoma" pitchFamily="34" charset="0"/>
                <a:ea typeface="黑体" pitchFamily="2" charset="-122"/>
              </a:defRPr>
            </a:lvl5pPr>
            <a:lvl6pPr marL="457200" algn="l" rtl="0" eaLnBrk="0" fontAlgn="base" hangingPunct="0">
              <a:spcBef>
                <a:spcPct val="0"/>
              </a:spcBef>
              <a:spcAft>
                <a:spcPct val="0"/>
              </a:spcAft>
              <a:defRPr sz="3600" b="1">
                <a:solidFill>
                  <a:schemeClr val="tx2"/>
                </a:solidFill>
                <a:latin typeface="Tahoma" pitchFamily="34" charset="0"/>
                <a:ea typeface="黑体" pitchFamily="2" charset="-122"/>
              </a:defRPr>
            </a:lvl6pPr>
            <a:lvl7pPr marL="914400" algn="l" rtl="0" eaLnBrk="0" fontAlgn="base" hangingPunct="0">
              <a:spcBef>
                <a:spcPct val="0"/>
              </a:spcBef>
              <a:spcAft>
                <a:spcPct val="0"/>
              </a:spcAft>
              <a:defRPr sz="3600" b="1">
                <a:solidFill>
                  <a:schemeClr val="tx2"/>
                </a:solidFill>
                <a:latin typeface="Tahoma" pitchFamily="34" charset="0"/>
                <a:ea typeface="黑体" pitchFamily="2" charset="-122"/>
              </a:defRPr>
            </a:lvl7pPr>
            <a:lvl8pPr marL="1371600" algn="l" rtl="0" eaLnBrk="0" fontAlgn="base" hangingPunct="0">
              <a:spcBef>
                <a:spcPct val="0"/>
              </a:spcBef>
              <a:spcAft>
                <a:spcPct val="0"/>
              </a:spcAft>
              <a:defRPr sz="3600" b="1">
                <a:solidFill>
                  <a:schemeClr val="tx2"/>
                </a:solidFill>
                <a:latin typeface="Tahoma" pitchFamily="34" charset="0"/>
                <a:ea typeface="黑体" pitchFamily="2" charset="-122"/>
              </a:defRPr>
            </a:lvl8pPr>
            <a:lvl9pPr marL="1828800" algn="l" rtl="0" eaLnBrk="0" fontAlgn="base" hangingPunct="0">
              <a:spcBef>
                <a:spcPct val="0"/>
              </a:spcBef>
              <a:spcAft>
                <a:spcPct val="0"/>
              </a:spcAft>
              <a:defRPr sz="3600" b="1">
                <a:solidFill>
                  <a:schemeClr val="tx2"/>
                </a:solidFill>
                <a:latin typeface="Tahoma" pitchFamily="34" charset="0"/>
                <a:ea typeface="黑体" pitchFamily="2" charset="-122"/>
              </a:defRPr>
            </a:lvl9pPr>
          </a:lstStyle>
          <a:p>
            <a:pPr>
              <a:lnSpc>
                <a:spcPct val="150000"/>
              </a:lnSpc>
            </a:pPr>
            <a:r>
              <a:rPr kumimoji="0" lang="en-US" altLang="zh-CN" sz="3200" kern="0" dirty="0">
                <a:latin typeface="黑体" pitchFamily="2" charset="-122"/>
                <a:ea typeface="黑体" pitchFamily="2" charset="-122"/>
              </a:rPr>
              <a:t>4.4.2  </a:t>
            </a:r>
            <a:r>
              <a:rPr kumimoji="0" lang="zh-CN" altLang="en-US" sz="3200" kern="0" dirty="0">
                <a:latin typeface="黑体" pitchFamily="2" charset="-122"/>
                <a:ea typeface="黑体" pitchFamily="2" charset="-122"/>
              </a:rPr>
              <a:t>电平敏感事件触发</a:t>
            </a:r>
            <a:endParaRPr kumimoji="0" lang="zh-CN" altLang="en-US" sz="3200" kern="0" dirty="0"/>
          </a:p>
        </p:txBody>
      </p:sp>
      <p:sp>
        <p:nvSpPr>
          <p:cNvPr id="2" name="灯片编号占位符 1"/>
          <p:cNvSpPr>
            <a:spLocks noGrp="1"/>
          </p:cNvSpPr>
          <p:nvPr>
            <p:ph type="sldNum" sz="quarter" idx="10"/>
          </p:nvPr>
        </p:nvSpPr>
        <p:spPr/>
        <p:txBody>
          <a:bodyPr/>
          <a:lstStyle/>
          <a:p>
            <a:pPr>
              <a:defRPr/>
            </a:pPr>
            <a:fld id="{E65D00D1-81CD-440C-AB72-F75F753CF068}" type="slidenum">
              <a:rPr lang="en-US" altLang="zh-CN" smtClean="0"/>
              <a:pPr>
                <a:defRPr/>
              </a:pPr>
              <a:t>49</a:t>
            </a:fld>
            <a:endParaRPr lang="en-US" altLang="zh-CN"/>
          </a:p>
        </p:txBody>
      </p:sp>
    </p:spTree>
    <p:extLst>
      <p:ext uri="{BB962C8B-B14F-4D97-AF65-F5344CB8AC3E}">
        <p14:creationId xmlns:p14="http://schemas.microsoft.com/office/powerpoint/2010/main" val="284314266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179513" y="97194"/>
            <a:ext cx="7793037" cy="759354"/>
          </a:xfrm>
        </p:spPr>
        <p:txBody>
          <a:bodyPr/>
          <a:lstStyle/>
          <a:p>
            <a:r>
              <a:rPr lang="en-US" altLang="zh-CN" dirty="0"/>
              <a:t>4.1 </a:t>
            </a:r>
            <a:r>
              <a:rPr lang="zh-CN" altLang="en-US" dirty="0"/>
              <a:t>行为级建模程序结构</a:t>
            </a:r>
          </a:p>
        </p:txBody>
      </p:sp>
      <p:sp>
        <p:nvSpPr>
          <p:cNvPr id="5123" name="Rectangle 3"/>
          <p:cNvSpPr>
            <a:spLocks noGrp="1" noChangeArrowheads="1"/>
          </p:cNvSpPr>
          <p:nvPr>
            <p:ph type="body" idx="4294967295"/>
          </p:nvPr>
        </p:nvSpPr>
        <p:spPr>
          <a:xfrm>
            <a:off x="395536" y="1057011"/>
            <a:ext cx="8424936" cy="4081198"/>
          </a:xfrm>
        </p:spPr>
        <p:txBody>
          <a:bodyPr/>
          <a:lstStyle/>
          <a:p>
            <a:pPr>
              <a:lnSpc>
                <a:spcPct val="150000"/>
              </a:lnSpc>
            </a:pPr>
            <a:r>
              <a:rPr lang="en-US" altLang="zh-CN" dirty="0"/>
              <a:t>(1) </a:t>
            </a:r>
            <a:r>
              <a:rPr lang="zh-CN" altLang="en-US" dirty="0"/>
              <a:t>只有寄存器类型的信号才可以在</a:t>
            </a:r>
            <a:r>
              <a:rPr lang="en-US" altLang="zh-CN" dirty="0"/>
              <a:t>always</a:t>
            </a:r>
            <a:r>
              <a:rPr lang="zh-CN" altLang="en-US" dirty="0"/>
              <a:t>和</a:t>
            </a:r>
            <a:r>
              <a:rPr lang="en-US" altLang="zh-CN" dirty="0"/>
              <a:t>initial </a:t>
            </a:r>
            <a:r>
              <a:rPr lang="zh-CN" altLang="en-US" dirty="0"/>
              <a:t>语句中进行赋值，类型定义通过</a:t>
            </a:r>
            <a:r>
              <a:rPr lang="en-US" altLang="zh-CN" dirty="0" err="1"/>
              <a:t>reg</a:t>
            </a:r>
            <a:r>
              <a:rPr lang="zh-CN" altLang="en-US" dirty="0"/>
              <a:t>语句实现；</a:t>
            </a:r>
            <a:endParaRPr lang="en-US" altLang="zh-CN" dirty="0"/>
          </a:p>
          <a:p>
            <a:pPr>
              <a:lnSpc>
                <a:spcPct val="150000"/>
              </a:lnSpc>
            </a:pPr>
            <a:r>
              <a:rPr lang="en-US" altLang="zh-CN" dirty="0"/>
              <a:t>(2) </a:t>
            </a:r>
            <a:r>
              <a:rPr lang="zh-CN" altLang="en-US" dirty="0"/>
              <a:t>采用</a:t>
            </a:r>
            <a:r>
              <a:rPr lang="zh-CN" altLang="en-US" dirty="0">
                <a:solidFill>
                  <a:srgbClr val="FF0000"/>
                </a:solidFill>
              </a:rPr>
              <a:t>行为级描述方式</a:t>
            </a:r>
            <a:r>
              <a:rPr lang="zh-CN" altLang="en-US" dirty="0"/>
              <a:t>，即直接采用“</a:t>
            </a:r>
            <a:r>
              <a:rPr lang="en-US" altLang="zh-CN" dirty="0"/>
              <a:t>+”</a:t>
            </a:r>
            <a:r>
              <a:rPr lang="zh-CN" altLang="en-US" dirty="0"/>
              <a:t>来描述加法，</a:t>
            </a:r>
            <a:r>
              <a:rPr lang="en-US" altLang="zh-CN" dirty="0"/>
              <a:t>{Count</a:t>
            </a:r>
            <a:r>
              <a:rPr lang="zh-CN" altLang="en-US" dirty="0"/>
              <a:t>，</a:t>
            </a:r>
            <a:r>
              <a:rPr lang="en-US" altLang="zh-CN" dirty="0"/>
              <a:t>Sum}</a:t>
            </a:r>
            <a:r>
              <a:rPr lang="zh-CN" altLang="en-US" dirty="0"/>
              <a:t>表示对位数的扩展，因为两个</a:t>
            </a:r>
            <a:r>
              <a:rPr lang="en-US" altLang="zh-CN" dirty="0"/>
              <a:t>1 bit</a:t>
            </a:r>
            <a:r>
              <a:rPr lang="zh-CN" altLang="en-US" dirty="0"/>
              <a:t>相加，产生的和有两位，低位放在</a:t>
            </a:r>
            <a:r>
              <a:rPr lang="en-US" altLang="zh-CN" dirty="0"/>
              <a:t>Sum</a:t>
            </a:r>
            <a:r>
              <a:rPr lang="zh-CN" altLang="en-US" dirty="0"/>
              <a:t>变量中，进位放在</a:t>
            </a:r>
            <a:r>
              <a:rPr lang="en-US" altLang="zh-CN" dirty="0"/>
              <a:t>Count </a:t>
            </a:r>
            <a:r>
              <a:rPr lang="zh-CN" altLang="en-US" dirty="0"/>
              <a:t>中；</a:t>
            </a:r>
            <a:br>
              <a:rPr lang="zh-CN" altLang="en-US" dirty="0"/>
            </a:br>
            <a:endParaRPr lang="zh-CN" altLang="en-US" dirty="0"/>
          </a:p>
        </p:txBody>
      </p:sp>
      <p:sp>
        <p:nvSpPr>
          <p:cNvPr id="2" name="灯片编号占位符 1"/>
          <p:cNvSpPr>
            <a:spLocks noGrp="1"/>
          </p:cNvSpPr>
          <p:nvPr>
            <p:ph type="sldNum" sz="quarter" idx="10"/>
          </p:nvPr>
        </p:nvSpPr>
        <p:spPr/>
        <p:txBody>
          <a:bodyPr/>
          <a:lstStyle/>
          <a:p>
            <a:pPr>
              <a:defRPr/>
            </a:pPr>
            <a:fld id="{B938EA18-9DD8-45FB-BC7C-EE834E42B6BC}" type="slidenum">
              <a:rPr lang="en-US" altLang="zh-CN" smtClean="0"/>
              <a:pPr>
                <a:defRPr/>
              </a:pPr>
              <a:t>5</a:t>
            </a:fld>
            <a:endParaRPr lang="en-US" altLang="zh-CN"/>
          </a:p>
        </p:txBody>
      </p:sp>
    </p:spTree>
    <p:extLst>
      <p:ext uri="{BB962C8B-B14F-4D97-AF65-F5344CB8AC3E}">
        <p14:creationId xmlns:p14="http://schemas.microsoft.com/office/powerpoint/2010/main" val="156783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 calcmode="lin" valueType="num">
                                      <p:cBhvr additive="base">
                                        <p:cTn id="7"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5778" name="Rectangle 2"/>
          <p:cNvSpPr>
            <a:spLocks noGrp="1" noChangeArrowheads="1"/>
          </p:cNvSpPr>
          <p:nvPr>
            <p:ph type="title"/>
          </p:nvPr>
        </p:nvSpPr>
        <p:spPr>
          <a:xfrm>
            <a:off x="179512" y="625252"/>
            <a:ext cx="7793037" cy="759354"/>
          </a:xfrm>
        </p:spPr>
        <p:txBody>
          <a:bodyPr/>
          <a:lstStyle/>
          <a:p>
            <a:pPr>
              <a:lnSpc>
                <a:spcPct val="150000"/>
              </a:lnSpc>
            </a:pPr>
            <a:r>
              <a:rPr lang="zh-CN" altLang="en-US" dirty="0"/>
              <a:t>　</a:t>
            </a:r>
            <a:r>
              <a:rPr lang="en-US" altLang="zh-CN" sz="2400" dirty="0"/>
              <a:t>【</a:t>
            </a:r>
            <a:r>
              <a:rPr lang="zh-CN" altLang="en-US" sz="2400" dirty="0">
                <a:latin typeface="黑体" pitchFamily="2" charset="-122"/>
                <a:ea typeface="黑体" pitchFamily="2" charset="-122"/>
              </a:rPr>
              <a:t>例</a:t>
            </a:r>
            <a:r>
              <a:rPr lang="en-US" altLang="zh-CN" sz="2400" dirty="0">
                <a:latin typeface="黑体" pitchFamily="2" charset="-122"/>
                <a:ea typeface="黑体" pitchFamily="2" charset="-122"/>
              </a:rPr>
              <a:t>4.10</a:t>
            </a:r>
            <a:r>
              <a:rPr lang="en-US" altLang="zh-CN" sz="2400" dirty="0"/>
              <a:t>】  </a:t>
            </a:r>
            <a:r>
              <a:rPr lang="zh-CN" altLang="en-US" sz="2400" dirty="0"/>
              <a:t>电平敏感事件控制举例。</a:t>
            </a:r>
          </a:p>
        </p:txBody>
      </p:sp>
      <p:pic>
        <p:nvPicPr>
          <p:cNvPr id="1995780" name="Picture 4"/>
          <p:cNvPicPr>
            <a:picLocks noChangeAspect="1" noChangeArrowheads="1"/>
          </p:cNvPicPr>
          <p:nvPr/>
        </p:nvPicPr>
        <p:blipFill>
          <a:blip r:embed="rId2">
            <a:extLst>
              <a:ext uri="{28A0092B-C50C-407E-A947-70E740481C1C}">
                <a14:useLocalDpi xmlns:a14="http://schemas.microsoft.com/office/drawing/2010/main" val="0"/>
              </a:ext>
            </a:extLst>
          </a:blip>
          <a:srcRect r="15761"/>
          <a:stretch>
            <a:fillRect/>
          </a:stretch>
        </p:blipFill>
        <p:spPr bwMode="auto">
          <a:xfrm>
            <a:off x="755651" y="1236926"/>
            <a:ext cx="7756766" cy="3996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bwMode="auto">
          <a:xfrm>
            <a:off x="179512" y="-12240"/>
            <a:ext cx="7793037" cy="75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ahoma" pitchFamily="34" charset="0"/>
                <a:ea typeface="黑体" pitchFamily="2" charset="-122"/>
              </a:defRPr>
            </a:lvl2pPr>
            <a:lvl3pPr algn="l" rtl="0" eaLnBrk="0" fontAlgn="base" hangingPunct="0">
              <a:spcBef>
                <a:spcPct val="0"/>
              </a:spcBef>
              <a:spcAft>
                <a:spcPct val="0"/>
              </a:spcAft>
              <a:defRPr sz="3600" b="1">
                <a:solidFill>
                  <a:schemeClr val="tx2"/>
                </a:solidFill>
                <a:latin typeface="Tahoma" pitchFamily="34" charset="0"/>
                <a:ea typeface="黑体" pitchFamily="2" charset="-122"/>
              </a:defRPr>
            </a:lvl3pPr>
            <a:lvl4pPr algn="l" rtl="0" eaLnBrk="0" fontAlgn="base" hangingPunct="0">
              <a:spcBef>
                <a:spcPct val="0"/>
              </a:spcBef>
              <a:spcAft>
                <a:spcPct val="0"/>
              </a:spcAft>
              <a:defRPr sz="3600" b="1">
                <a:solidFill>
                  <a:schemeClr val="tx2"/>
                </a:solidFill>
                <a:latin typeface="Tahoma" pitchFamily="34" charset="0"/>
                <a:ea typeface="黑体" pitchFamily="2" charset="-122"/>
              </a:defRPr>
            </a:lvl4pPr>
            <a:lvl5pPr algn="l" rtl="0" eaLnBrk="0" fontAlgn="base" hangingPunct="0">
              <a:spcBef>
                <a:spcPct val="0"/>
              </a:spcBef>
              <a:spcAft>
                <a:spcPct val="0"/>
              </a:spcAft>
              <a:defRPr sz="3600" b="1">
                <a:solidFill>
                  <a:schemeClr val="tx2"/>
                </a:solidFill>
                <a:latin typeface="Tahoma" pitchFamily="34" charset="0"/>
                <a:ea typeface="黑体" pitchFamily="2" charset="-122"/>
              </a:defRPr>
            </a:lvl5pPr>
            <a:lvl6pPr marL="457200" algn="l" rtl="0" eaLnBrk="0" fontAlgn="base" hangingPunct="0">
              <a:spcBef>
                <a:spcPct val="0"/>
              </a:spcBef>
              <a:spcAft>
                <a:spcPct val="0"/>
              </a:spcAft>
              <a:defRPr sz="3600" b="1">
                <a:solidFill>
                  <a:schemeClr val="tx2"/>
                </a:solidFill>
                <a:latin typeface="Tahoma" pitchFamily="34" charset="0"/>
                <a:ea typeface="黑体" pitchFamily="2" charset="-122"/>
              </a:defRPr>
            </a:lvl6pPr>
            <a:lvl7pPr marL="914400" algn="l" rtl="0" eaLnBrk="0" fontAlgn="base" hangingPunct="0">
              <a:spcBef>
                <a:spcPct val="0"/>
              </a:spcBef>
              <a:spcAft>
                <a:spcPct val="0"/>
              </a:spcAft>
              <a:defRPr sz="3600" b="1">
                <a:solidFill>
                  <a:schemeClr val="tx2"/>
                </a:solidFill>
                <a:latin typeface="Tahoma" pitchFamily="34" charset="0"/>
                <a:ea typeface="黑体" pitchFamily="2" charset="-122"/>
              </a:defRPr>
            </a:lvl7pPr>
            <a:lvl8pPr marL="1371600" algn="l" rtl="0" eaLnBrk="0" fontAlgn="base" hangingPunct="0">
              <a:spcBef>
                <a:spcPct val="0"/>
              </a:spcBef>
              <a:spcAft>
                <a:spcPct val="0"/>
              </a:spcAft>
              <a:defRPr sz="3600" b="1">
                <a:solidFill>
                  <a:schemeClr val="tx2"/>
                </a:solidFill>
                <a:latin typeface="Tahoma" pitchFamily="34" charset="0"/>
                <a:ea typeface="黑体" pitchFamily="2" charset="-122"/>
              </a:defRPr>
            </a:lvl8pPr>
            <a:lvl9pPr marL="1828800" algn="l" rtl="0" eaLnBrk="0" fontAlgn="base" hangingPunct="0">
              <a:spcBef>
                <a:spcPct val="0"/>
              </a:spcBef>
              <a:spcAft>
                <a:spcPct val="0"/>
              </a:spcAft>
              <a:defRPr sz="3600" b="1">
                <a:solidFill>
                  <a:schemeClr val="tx2"/>
                </a:solidFill>
                <a:latin typeface="Tahoma" pitchFamily="34" charset="0"/>
                <a:ea typeface="黑体" pitchFamily="2" charset="-122"/>
              </a:defRPr>
            </a:lvl9pPr>
          </a:lstStyle>
          <a:p>
            <a:pPr>
              <a:lnSpc>
                <a:spcPct val="150000"/>
              </a:lnSpc>
            </a:pPr>
            <a:r>
              <a:rPr kumimoji="0" lang="en-US" altLang="zh-CN" sz="3200" kern="0" dirty="0">
                <a:latin typeface="黑体" pitchFamily="2" charset="-122"/>
                <a:ea typeface="黑体" pitchFamily="2" charset="-122"/>
              </a:rPr>
              <a:t>4.4.2  </a:t>
            </a:r>
            <a:r>
              <a:rPr kumimoji="0" lang="zh-CN" altLang="en-US" sz="3200" kern="0" dirty="0">
                <a:latin typeface="黑体" pitchFamily="2" charset="-122"/>
                <a:ea typeface="黑体" pitchFamily="2" charset="-122"/>
              </a:rPr>
              <a:t>电平敏感事件触发</a:t>
            </a:r>
            <a:endParaRPr kumimoji="0" lang="zh-CN" altLang="en-US" sz="3200" kern="0" dirty="0"/>
          </a:p>
        </p:txBody>
      </p:sp>
      <p:sp>
        <p:nvSpPr>
          <p:cNvPr id="6" name="矩形 5"/>
          <p:cNvSpPr/>
          <p:nvPr/>
        </p:nvSpPr>
        <p:spPr bwMode="auto">
          <a:xfrm>
            <a:off x="2555776" y="3793604"/>
            <a:ext cx="1440160" cy="720080"/>
          </a:xfrm>
          <a:prstGeom prst="rect">
            <a:avLst/>
          </a:prstGeom>
          <a:noFill/>
          <a:ln w="19050" cap="flat" cmpd="sng" algn="ctr">
            <a:solidFill>
              <a:srgbClr val="FF0000"/>
            </a:solidFill>
            <a:prstDash val="solid"/>
            <a:round/>
            <a:headEnd type="none" w="med" len="med"/>
            <a:tailEnd type="none" w="med" len="med"/>
          </a:ln>
          <a:effectLst>
            <a:prstShdw prst="shdw17" dist="17961" dir="2700000">
              <a:schemeClr val="tx1">
                <a:gamma/>
                <a:shade val="60000"/>
                <a:invGamma/>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8800" b="0" i="0" u="none" strike="noStrike" cap="none" normalizeH="0" baseline="0">
              <a:ln>
                <a:noFill/>
              </a:ln>
              <a:solidFill>
                <a:srgbClr val="D0CDCA"/>
              </a:solidFill>
              <a:effectLst/>
              <a:latin typeface="楷体_GB2312" pitchFamily="49" charset="-122"/>
              <a:ea typeface="楷体_GB2312" pitchFamily="49" charset="-122"/>
            </a:endParaRPr>
          </a:p>
        </p:txBody>
      </p:sp>
      <p:sp>
        <p:nvSpPr>
          <p:cNvPr id="2" name="灯片编号占位符 1"/>
          <p:cNvSpPr>
            <a:spLocks noGrp="1"/>
          </p:cNvSpPr>
          <p:nvPr>
            <p:ph type="sldNum" sz="quarter" idx="10"/>
          </p:nvPr>
        </p:nvSpPr>
        <p:spPr/>
        <p:txBody>
          <a:bodyPr/>
          <a:lstStyle/>
          <a:p>
            <a:pPr>
              <a:defRPr/>
            </a:pPr>
            <a:fld id="{E65D00D1-81CD-440C-AB72-F75F753CF068}" type="slidenum">
              <a:rPr lang="en-US" altLang="zh-CN" smtClean="0"/>
              <a:pPr>
                <a:defRPr/>
              </a:pPr>
              <a:t>50</a:t>
            </a:fld>
            <a:endParaRPr lang="en-US" altLang="zh-CN"/>
          </a:p>
        </p:txBody>
      </p:sp>
    </p:spTree>
    <p:extLst>
      <p:ext uri="{BB962C8B-B14F-4D97-AF65-F5344CB8AC3E}">
        <p14:creationId xmlns:p14="http://schemas.microsoft.com/office/powerpoint/2010/main" val="19080209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02" name="Rectangle 2"/>
          <p:cNvSpPr>
            <a:spLocks noGrp="1" noChangeArrowheads="1"/>
          </p:cNvSpPr>
          <p:nvPr>
            <p:ph type="title"/>
          </p:nvPr>
        </p:nvSpPr>
        <p:spPr>
          <a:xfrm>
            <a:off x="323528" y="1417340"/>
            <a:ext cx="8225085" cy="3456384"/>
          </a:xfrm>
        </p:spPr>
        <p:txBody>
          <a:bodyPr/>
          <a:lstStyle/>
          <a:p>
            <a:pPr>
              <a:lnSpc>
                <a:spcPct val="150000"/>
              </a:lnSpc>
            </a:pPr>
            <a:r>
              <a:rPr lang="zh-CN" altLang="en-US" sz="2400" dirty="0"/>
              <a:t>      </a:t>
            </a:r>
            <a:r>
              <a:rPr lang="en-US" altLang="zh-CN" sz="2400" b="0" dirty="0">
                <a:solidFill>
                  <a:srgbClr val="FF0000"/>
                </a:solidFill>
              </a:rPr>
              <a:t>wait (</a:t>
            </a:r>
            <a:r>
              <a:rPr lang="zh-CN" altLang="en-US" sz="2400" b="0" dirty="0">
                <a:solidFill>
                  <a:srgbClr val="FF0000"/>
                </a:solidFill>
              </a:rPr>
              <a:t>条件表达式</a:t>
            </a:r>
            <a:r>
              <a:rPr lang="en-US" altLang="zh-CN" sz="2400" b="0" dirty="0">
                <a:solidFill>
                  <a:srgbClr val="FF0000"/>
                </a:solidFill>
              </a:rPr>
              <a:t>)</a:t>
            </a:r>
            <a:r>
              <a:rPr lang="zh-CN" altLang="en-US" sz="2400" b="0" dirty="0">
                <a:solidFill>
                  <a:srgbClr val="FF0000"/>
                </a:solidFill>
              </a:rPr>
              <a:t>；</a:t>
            </a:r>
            <a:br>
              <a:rPr lang="en-US" altLang="zh-CN" sz="2400" b="0" dirty="0">
                <a:solidFill>
                  <a:srgbClr val="FF0000"/>
                </a:solidFill>
              </a:rPr>
            </a:br>
            <a:r>
              <a:rPr lang="en-US" altLang="zh-CN" sz="2400" b="0" dirty="0">
                <a:solidFill>
                  <a:srgbClr val="FF0000"/>
                </a:solidFill>
              </a:rPr>
              <a:t>      </a:t>
            </a:r>
            <a:r>
              <a:rPr lang="zh-CN" altLang="en-US" sz="2400" b="0" dirty="0">
                <a:solidFill>
                  <a:schemeClr val="tx1"/>
                </a:solidFill>
              </a:rPr>
              <a:t>第三种形式中的</a:t>
            </a:r>
            <a:r>
              <a:rPr lang="en-US" altLang="zh-CN" sz="2400" b="0" dirty="0">
                <a:solidFill>
                  <a:schemeClr val="tx1"/>
                </a:solidFill>
              </a:rPr>
              <a:t>wait</a:t>
            </a:r>
            <a:r>
              <a:rPr lang="zh-CN" altLang="en-US" sz="2400" b="0" dirty="0">
                <a:solidFill>
                  <a:schemeClr val="tx1"/>
                </a:solidFill>
              </a:rPr>
              <a:t>后没有包含语句块或行为语句，在这种形式下，当仿真进程执行到该</a:t>
            </a:r>
            <a:r>
              <a:rPr lang="en-US" altLang="zh-CN" sz="2400" b="0" dirty="0">
                <a:solidFill>
                  <a:schemeClr val="tx1"/>
                </a:solidFill>
              </a:rPr>
              <a:t>wait</a:t>
            </a:r>
            <a:r>
              <a:rPr lang="zh-CN" altLang="en-US" sz="2400" b="0" dirty="0">
                <a:solidFill>
                  <a:schemeClr val="tx1"/>
                </a:solidFill>
              </a:rPr>
              <a:t>控制语句条件表达式的值为“真”时，立即结束该</a:t>
            </a:r>
            <a:r>
              <a:rPr lang="en-US" altLang="zh-CN" sz="2400" b="0" dirty="0">
                <a:solidFill>
                  <a:schemeClr val="tx1"/>
                </a:solidFill>
              </a:rPr>
              <a:t>wait</a:t>
            </a:r>
            <a:r>
              <a:rPr lang="zh-CN" altLang="en-US" sz="2400" b="0" dirty="0">
                <a:solidFill>
                  <a:schemeClr val="tx1"/>
                </a:solidFill>
              </a:rPr>
              <a:t>控制语句的执行，仿真进程继续向下进行。这种形式的电平敏感事件控制常常对顺序语句中各条语句的执行时序进行控制。</a:t>
            </a:r>
            <a:br>
              <a:rPr lang="zh-CN" altLang="en-US" sz="2400" dirty="0">
                <a:solidFill>
                  <a:schemeClr val="tx1"/>
                </a:solidFill>
              </a:rPr>
            </a:br>
            <a:r>
              <a:rPr lang="zh-CN" altLang="en-US" sz="2400" dirty="0"/>
              <a:t>　　</a:t>
            </a:r>
            <a:endParaRPr lang="en-US" altLang="zh-CN" sz="2400" dirty="0"/>
          </a:p>
        </p:txBody>
      </p:sp>
      <p:sp>
        <p:nvSpPr>
          <p:cNvPr id="3" name="Rectangle 2"/>
          <p:cNvSpPr txBox="1">
            <a:spLocks noChangeArrowheads="1"/>
          </p:cNvSpPr>
          <p:nvPr/>
        </p:nvSpPr>
        <p:spPr bwMode="auto">
          <a:xfrm>
            <a:off x="179512" y="-12240"/>
            <a:ext cx="7793037" cy="75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ahoma" pitchFamily="34" charset="0"/>
                <a:ea typeface="黑体" pitchFamily="2" charset="-122"/>
              </a:defRPr>
            </a:lvl2pPr>
            <a:lvl3pPr algn="l" rtl="0" eaLnBrk="0" fontAlgn="base" hangingPunct="0">
              <a:spcBef>
                <a:spcPct val="0"/>
              </a:spcBef>
              <a:spcAft>
                <a:spcPct val="0"/>
              </a:spcAft>
              <a:defRPr sz="3600" b="1">
                <a:solidFill>
                  <a:schemeClr val="tx2"/>
                </a:solidFill>
                <a:latin typeface="Tahoma" pitchFamily="34" charset="0"/>
                <a:ea typeface="黑体" pitchFamily="2" charset="-122"/>
              </a:defRPr>
            </a:lvl3pPr>
            <a:lvl4pPr algn="l" rtl="0" eaLnBrk="0" fontAlgn="base" hangingPunct="0">
              <a:spcBef>
                <a:spcPct val="0"/>
              </a:spcBef>
              <a:spcAft>
                <a:spcPct val="0"/>
              </a:spcAft>
              <a:defRPr sz="3600" b="1">
                <a:solidFill>
                  <a:schemeClr val="tx2"/>
                </a:solidFill>
                <a:latin typeface="Tahoma" pitchFamily="34" charset="0"/>
                <a:ea typeface="黑体" pitchFamily="2" charset="-122"/>
              </a:defRPr>
            </a:lvl4pPr>
            <a:lvl5pPr algn="l" rtl="0" eaLnBrk="0" fontAlgn="base" hangingPunct="0">
              <a:spcBef>
                <a:spcPct val="0"/>
              </a:spcBef>
              <a:spcAft>
                <a:spcPct val="0"/>
              </a:spcAft>
              <a:defRPr sz="3600" b="1">
                <a:solidFill>
                  <a:schemeClr val="tx2"/>
                </a:solidFill>
                <a:latin typeface="Tahoma" pitchFamily="34" charset="0"/>
                <a:ea typeface="黑体" pitchFamily="2" charset="-122"/>
              </a:defRPr>
            </a:lvl5pPr>
            <a:lvl6pPr marL="457200" algn="l" rtl="0" eaLnBrk="0" fontAlgn="base" hangingPunct="0">
              <a:spcBef>
                <a:spcPct val="0"/>
              </a:spcBef>
              <a:spcAft>
                <a:spcPct val="0"/>
              </a:spcAft>
              <a:defRPr sz="3600" b="1">
                <a:solidFill>
                  <a:schemeClr val="tx2"/>
                </a:solidFill>
                <a:latin typeface="Tahoma" pitchFamily="34" charset="0"/>
                <a:ea typeface="黑体" pitchFamily="2" charset="-122"/>
              </a:defRPr>
            </a:lvl6pPr>
            <a:lvl7pPr marL="914400" algn="l" rtl="0" eaLnBrk="0" fontAlgn="base" hangingPunct="0">
              <a:spcBef>
                <a:spcPct val="0"/>
              </a:spcBef>
              <a:spcAft>
                <a:spcPct val="0"/>
              </a:spcAft>
              <a:defRPr sz="3600" b="1">
                <a:solidFill>
                  <a:schemeClr val="tx2"/>
                </a:solidFill>
                <a:latin typeface="Tahoma" pitchFamily="34" charset="0"/>
                <a:ea typeface="黑体" pitchFamily="2" charset="-122"/>
              </a:defRPr>
            </a:lvl7pPr>
            <a:lvl8pPr marL="1371600" algn="l" rtl="0" eaLnBrk="0" fontAlgn="base" hangingPunct="0">
              <a:spcBef>
                <a:spcPct val="0"/>
              </a:spcBef>
              <a:spcAft>
                <a:spcPct val="0"/>
              </a:spcAft>
              <a:defRPr sz="3600" b="1">
                <a:solidFill>
                  <a:schemeClr val="tx2"/>
                </a:solidFill>
                <a:latin typeface="Tahoma" pitchFamily="34" charset="0"/>
                <a:ea typeface="黑体" pitchFamily="2" charset="-122"/>
              </a:defRPr>
            </a:lvl8pPr>
            <a:lvl9pPr marL="1828800" algn="l" rtl="0" eaLnBrk="0" fontAlgn="base" hangingPunct="0">
              <a:spcBef>
                <a:spcPct val="0"/>
              </a:spcBef>
              <a:spcAft>
                <a:spcPct val="0"/>
              </a:spcAft>
              <a:defRPr sz="3600" b="1">
                <a:solidFill>
                  <a:schemeClr val="tx2"/>
                </a:solidFill>
                <a:latin typeface="Tahoma" pitchFamily="34" charset="0"/>
                <a:ea typeface="黑体" pitchFamily="2" charset="-122"/>
              </a:defRPr>
            </a:lvl9pPr>
          </a:lstStyle>
          <a:p>
            <a:pPr>
              <a:lnSpc>
                <a:spcPct val="150000"/>
              </a:lnSpc>
            </a:pPr>
            <a:r>
              <a:rPr kumimoji="0" lang="en-US" altLang="zh-CN" sz="3200" kern="0" dirty="0">
                <a:latin typeface="黑体" pitchFamily="2" charset="-122"/>
                <a:ea typeface="黑体" pitchFamily="2" charset="-122"/>
              </a:rPr>
              <a:t>4.4.2  </a:t>
            </a:r>
            <a:r>
              <a:rPr kumimoji="0" lang="zh-CN" altLang="en-US" sz="3200" kern="0" dirty="0">
                <a:latin typeface="黑体" pitchFamily="2" charset="-122"/>
                <a:ea typeface="黑体" pitchFamily="2" charset="-122"/>
              </a:rPr>
              <a:t>电平敏感事件触发</a:t>
            </a:r>
            <a:endParaRPr kumimoji="0" lang="zh-CN" altLang="en-US" sz="3200" kern="0" dirty="0"/>
          </a:p>
        </p:txBody>
      </p:sp>
      <p:sp>
        <p:nvSpPr>
          <p:cNvPr id="2" name="灯片编号占位符 1"/>
          <p:cNvSpPr>
            <a:spLocks noGrp="1"/>
          </p:cNvSpPr>
          <p:nvPr>
            <p:ph type="sldNum" sz="quarter" idx="10"/>
          </p:nvPr>
        </p:nvSpPr>
        <p:spPr/>
        <p:txBody>
          <a:bodyPr/>
          <a:lstStyle/>
          <a:p>
            <a:pPr>
              <a:defRPr/>
            </a:pPr>
            <a:fld id="{E65D00D1-81CD-440C-AB72-F75F753CF068}" type="slidenum">
              <a:rPr lang="en-US" altLang="zh-CN" smtClean="0"/>
              <a:pPr>
                <a:defRPr/>
              </a:pPr>
              <a:t>51</a:t>
            </a:fld>
            <a:endParaRPr lang="en-US" altLang="zh-CN"/>
          </a:p>
        </p:txBody>
      </p:sp>
    </p:spTree>
    <p:extLst>
      <p:ext uri="{BB962C8B-B14F-4D97-AF65-F5344CB8AC3E}">
        <p14:creationId xmlns:p14="http://schemas.microsoft.com/office/powerpoint/2010/main" val="226609752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02" name="Rectangle 2"/>
          <p:cNvSpPr>
            <a:spLocks noGrp="1" noChangeArrowheads="1"/>
          </p:cNvSpPr>
          <p:nvPr>
            <p:ph type="title"/>
          </p:nvPr>
        </p:nvSpPr>
        <p:spPr>
          <a:xfrm>
            <a:off x="899592" y="1561356"/>
            <a:ext cx="7793037" cy="1767466"/>
          </a:xfrm>
        </p:spPr>
        <p:txBody>
          <a:bodyPr/>
          <a:lstStyle/>
          <a:p>
            <a:pPr>
              <a:lnSpc>
                <a:spcPct val="150000"/>
              </a:lnSpc>
            </a:pPr>
            <a:br>
              <a:rPr lang="zh-CN" altLang="en-US" sz="2400" dirty="0"/>
            </a:br>
            <a:r>
              <a:rPr lang="zh-CN" altLang="en-US" sz="2400" dirty="0"/>
              <a:t>　</a:t>
            </a:r>
            <a:r>
              <a:rPr lang="zh-CN" altLang="en-US" sz="2400" b="0" dirty="0">
                <a:solidFill>
                  <a:schemeClr val="tx1"/>
                </a:solidFill>
              </a:rPr>
              <a:t>　程序执行到以下语句时将暂停，直到</a:t>
            </a:r>
            <a:r>
              <a:rPr lang="en-US" altLang="zh-CN" sz="2400" b="0" dirty="0">
                <a:solidFill>
                  <a:schemeClr val="tx1"/>
                </a:solidFill>
              </a:rPr>
              <a:t>reset</a:t>
            </a:r>
            <a:r>
              <a:rPr lang="zh-CN" altLang="en-US" sz="2400" b="0" dirty="0">
                <a:solidFill>
                  <a:schemeClr val="tx1"/>
                </a:solidFill>
              </a:rPr>
              <a:t>变为真</a:t>
            </a:r>
            <a:r>
              <a:rPr lang="en-US" altLang="zh-CN" sz="2400" b="0" dirty="0">
                <a:solidFill>
                  <a:schemeClr val="tx1"/>
                </a:solidFill>
              </a:rPr>
              <a:t>(</a:t>
            </a:r>
            <a:r>
              <a:rPr lang="zh-CN" altLang="en-US" sz="2400" b="0" dirty="0">
                <a:solidFill>
                  <a:schemeClr val="tx1"/>
                </a:solidFill>
              </a:rPr>
              <a:t>值为</a:t>
            </a:r>
            <a:r>
              <a:rPr lang="en-US" altLang="zh-CN" sz="2400" b="0" dirty="0">
                <a:solidFill>
                  <a:schemeClr val="tx1"/>
                </a:solidFill>
              </a:rPr>
              <a:t>1)</a:t>
            </a:r>
            <a:r>
              <a:rPr lang="zh-CN" altLang="en-US" sz="2400" b="0" dirty="0">
                <a:solidFill>
                  <a:schemeClr val="tx1"/>
                </a:solidFill>
              </a:rPr>
              <a:t>时，立即结束该</a:t>
            </a:r>
            <a:r>
              <a:rPr lang="en-US" altLang="zh-CN" sz="2400" b="0" dirty="0">
                <a:solidFill>
                  <a:schemeClr val="tx1"/>
                </a:solidFill>
              </a:rPr>
              <a:t>wait</a:t>
            </a:r>
            <a:r>
              <a:rPr lang="zh-CN" altLang="en-US" sz="2400" b="0" dirty="0">
                <a:solidFill>
                  <a:schemeClr val="tx1"/>
                </a:solidFill>
              </a:rPr>
              <a:t>控制语句，继续执行后面的语句</a:t>
            </a:r>
            <a:br>
              <a:rPr lang="zh-CN" altLang="en-US" sz="2400" b="0" dirty="0">
                <a:solidFill>
                  <a:schemeClr val="tx1"/>
                </a:solidFill>
              </a:rPr>
            </a:br>
            <a:r>
              <a:rPr lang="zh-CN" altLang="en-US" sz="2400" b="0" dirty="0">
                <a:solidFill>
                  <a:schemeClr val="tx1"/>
                </a:solidFill>
              </a:rPr>
              <a:t>　　　</a:t>
            </a:r>
            <a:r>
              <a:rPr lang="en-US" altLang="zh-CN" sz="2400" dirty="0">
                <a:solidFill>
                  <a:schemeClr val="tx1"/>
                </a:solidFill>
              </a:rPr>
              <a:t>wait(reset);</a:t>
            </a:r>
          </a:p>
        </p:txBody>
      </p:sp>
      <p:sp>
        <p:nvSpPr>
          <p:cNvPr id="4" name="Rectangle 2"/>
          <p:cNvSpPr txBox="1">
            <a:spLocks noChangeArrowheads="1"/>
          </p:cNvSpPr>
          <p:nvPr/>
        </p:nvSpPr>
        <p:spPr bwMode="auto">
          <a:xfrm>
            <a:off x="179512" y="-12240"/>
            <a:ext cx="7793037" cy="75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ahoma" pitchFamily="34" charset="0"/>
                <a:ea typeface="黑体" pitchFamily="2" charset="-122"/>
              </a:defRPr>
            </a:lvl2pPr>
            <a:lvl3pPr algn="l" rtl="0" eaLnBrk="0" fontAlgn="base" hangingPunct="0">
              <a:spcBef>
                <a:spcPct val="0"/>
              </a:spcBef>
              <a:spcAft>
                <a:spcPct val="0"/>
              </a:spcAft>
              <a:defRPr sz="3600" b="1">
                <a:solidFill>
                  <a:schemeClr val="tx2"/>
                </a:solidFill>
                <a:latin typeface="Tahoma" pitchFamily="34" charset="0"/>
                <a:ea typeface="黑体" pitchFamily="2" charset="-122"/>
              </a:defRPr>
            </a:lvl3pPr>
            <a:lvl4pPr algn="l" rtl="0" eaLnBrk="0" fontAlgn="base" hangingPunct="0">
              <a:spcBef>
                <a:spcPct val="0"/>
              </a:spcBef>
              <a:spcAft>
                <a:spcPct val="0"/>
              </a:spcAft>
              <a:defRPr sz="3600" b="1">
                <a:solidFill>
                  <a:schemeClr val="tx2"/>
                </a:solidFill>
                <a:latin typeface="Tahoma" pitchFamily="34" charset="0"/>
                <a:ea typeface="黑体" pitchFamily="2" charset="-122"/>
              </a:defRPr>
            </a:lvl4pPr>
            <a:lvl5pPr algn="l" rtl="0" eaLnBrk="0" fontAlgn="base" hangingPunct="0">
              <a:spcBef>
                <a:spcPct val="0"/>
              </a:spcBef>
              <a:spcAft>
                <a:spcPct val="0"/>
              </a:spcAft>
              <a:defRPr sz="3600" b="1">
                <a:solidFill>
                  <a:schemeClr val="tx2"/>
                </a:solidFill>
                <a:latin typeface="Tahoma" pitchFamily="34" charset="0"/>
                <a:ea typeface="黑体" pitchFamily="2" charset="-122"/>
              </a:defRPr>
            </a:lvl5pPr>
            <a:lvl6pPr marL="457200" algn="l" rtl="0" eaLnBrk="0" fontAlgn="base" hangingPunct="0">
              <a:spcBef>
                <a:spcPct val="0"/>
              </a:spcBef>
              <a:spcAft>
                <a:spcPct val="0"/>
              </a:spcAft>
              <a:defRPr sz="3600" b="1">
                <a:solidFill>
                  <a:schemeClr val="tx2"/>
                </a:solidFill>
                <a:latin typeface="Tahoma" pitchFamily="34" charset="0"/>
                <a:ea typeface="黑体" pitchFamily="2" charset="-122"/>
              </a:defRPr>
            </a:lvl6pPr>
            <a:lvl7pPr marL="914400" algn="l" rtl="0" eaLnBrk="0" fontAlgn="base" hangingPunct="0">
              <a:spcBef>
                <a:spcPct val="0"/>
              </a:spcBef>
              <a:spcAft>
                <a:spcPct val="0"/>
              </a:spcAft>
              <a:defRPr sz="3600" b="1">
                <a:solidFill>
                  <a:schemeClr val="tx2"/>
                </a:solidFill>
                <a:latin typeface="Tahoma" pitchFamily="34" charset="0"/>
                <a:ea typeface="黑体" pitchFamily="2" charset="-122"/>
              </a:defRPr>
            </a:lvl7pPr>
            <a:lvl8pPr marL="1371600" algn="l" rtl="0" eaLnBrk="0" fontAlgn="base" hangingPunct="0">
              <a:spcBef>
                <a:spcPct val="0"/>
              </a:spcBef>
              <a:spcAft>
                <a:spcPct val="0"/>
              </a:spcAft>
              <a:defRPr sz="3600" b="1">
                <a:solidFill>
                  <a:schemeClr val="tx2"/>
                </a:solidFill>
                <a:latin typeface="Tahoma" pitchFamily="34" charset="0"/>
                <a:ea typeface="黑体" pitchFamily="2" charset="-122"/>
              </a:defRPr>
            </a:lvl8pPr>
            <a:lvl9pPr marL="1828800" algn="l" rtl="0" eaLnBrk="0" fontAlgn="base" hangingPunct="0">
              <a:spcBef>
                <a:spcPct val="0"/>
              </a:spcBef>
              <a:spcAft>
                <a:spcPct val="0"/>
              </a:spcAft>
              <a:defRPr sz="3600" b="1">
                <a:solidFill>
                  <a:schemeClr val="tx2"/>
                </a:solidFill>
                <a:latin typeface="Tahoma" pitchFamily="34" charset="0"/>
                <a:ea typeface="黑体" pitchFamily="2" charset="-122"/>
              </a:defRPr>
            </a:lvl9pPr>
          </a:lstStyle>
          <a:p>
            <a:pPr>
              <a:lnSpc>
                <a:spcPct val="150000"/>
              </a:lnSpc>
            </a:pPr>
            <a:r>
              <a:rPr kumimoji="0" lang="en-US" altLang="zh-CN" sz="3200" kern="0" dirty="0">
                <a:latin typeface="黑体" pitchFamily="2" charset="-122"/>
                <a:ea typeface="黑体" pitchFamily="2" charset="-122"/>
              </a:rPr>
              <a:t>4.4.2  </a:t>
            </a:r>
            <a:r>
              <a:rPr kumimoji="0" lang="zh-CN" altLang="en-US" sz="3200" kern="0" dirty="0">
                <a:latin typeface="黑体" pitchFamily="2" charset="-122"/>
                <a:ea typeface="黑体" pitchFamily="2" charset="-122"/>
              </a:rPr>
              <a:t>电平敏感事件触发</a:t>
            </a:r>
            <a:endParaRPr kumimoji="0" lang="zh-CN" altLang="en-US" sz="3200" kern="0" dirty="0"/>
          </a:p>
        </p:txBody>
      </p:sp>
      <p:sp>
        <p:nvSpPr>
          <p:cNvPr id="2" name="灯片编号占位符 1"/>
          <p:cNvSpPr>
            <a:spLocks noGrp="1"/>
          </p:cNvSpPr>
          <p:nvPr>
            <p:ph type="sldNum" sz="quarter" idx="10"/>
          </p:nvPr>
        </p:nvSpPr>
        <p:spPr/>
        <p:txBody>
          <a:bodyPr/>
          <a:lstStyle/>
          <a:p>
            <a:pPr>
              <a:defRPr/>
            </a:pPr>
            <a:fld id="{E65D00D1-81CD-440C-AB72-F75F753CF068}" type="slidenum">
              <a:rPr lang="en-US" altLang="zh-CN" smtClean="0"/>
              <a:pPr>
                <a:defRPr/>
              </a:pPr>
              <a:t>52</a:t>
            </a:fld>
            <a:endParaRPr lang="en-US" altLang="zh-CN"/>
          </a:p>
        </p:txBody>
      </p:sp>
    </p:spTree>
    <p:extLst>
      <p:ext uri="{BB962C8B-B14F-4D97-AF65-F5344CB8AC3E}">
        <p14:creationId xmlns:p14="http://schemas.microsoft.com/office/powerpoint/2010/main" val="150870142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826" name="Rectangle 2"/>
          <p:cNvSpPr>
            <a:spLocks noGrp="1" noChangeArrowheads="1"/>
          </p:cNvSpPr>
          <p:nvPr>
            <p:ph type="title"/>
          </p:nvPr>
        </p:nvSpPr>
        <p:spPr>
          <a:xfrm>
            <a:off x="539552" y="1273324"/>
            <a:ext cx="7793037" cy="504056"/>
          </a:xfrm>
        </p:spPr>
        <p:txBody>
          <a:bodyPr/>
          <a:lstStyle/>
          <a:p>
            <a:pPr>
              <a:lnSpc>
                <a:spcPct val="150000"/>
              </a:lnSpc>
            </a:pPr>
            <a:r>
              <a:rPr lang="zh-CN" altLang="en-US" sz="2400" b="0" dirty="0">
                <a:solidFill>
                  <a:schemeClr val="tx1"/>
                </a:solidFill>
              </a:rPr>
              <a:t>　　</a:t>
            </a:r>
            <a:br>
              <a:rPr lang="zh-CN" altLang="en-US" sz="2400" b="0" dirty="0">
                <a:solidFill>
                  <a:schemeClr val="tx1"/>
                </a:solidFill>
              </a:rPr>
            </a:br>
            <a:r>
              <a:rPr lang="zh-CN" altLang="en-US" sz="2400" b="0" dirty="0">
                <a:solidFill>
                  <a:schemeClr val="tx1"/>
                </a:solidFill>
              </a:rPr>
              <a:t>　　边沿敏感事件控制的语法格式有以下</a:t>
            </a:r>
            <a:r>
              <a:rPr lang="en-US" altLang="zh-CN" sz="2400" b="0" dirty="0">
                <a:solidFill>
                  <a:schemeClr val="tx1"/>
                </a:solidFill>
              </a:rPr>
              <a:t>4</a:t>
            </a:r>
            <a:r>
              <a:rPr lang="zh-CN" altLang="en-US" sz="2400" b="0" dirty="0">
                <a:solidFill>
                  <a:schemeClr val="tx1"/>
                </a:solidFill>
              </a:rPr>
              <a:t>种：</a:t>
            </a:r>
          </a:p>
        </p:txBody>
      </p:sp>
      <p:pic>
        <p:nvPicPr>
          <p:cNvPr id="1997828" name="Picture 4"/>
          <p:cNvPicPr>
            <a:picLocks noChangeAspect="1" noChangeArrowheads="1"/>
          </p:cNvPicPr>
          <p:nvPr/>
        </p:nvPicPr>
        <p:blipFill>
          <a:blip r:embed="rId2">
            <a:extLst>
              <a:ext uri="{28A0092B-C50C-407E-A947-70E740481C1C}">
                <a14:useLocalDpi xmlns:a14="http://schemas.microsoft.com/office/drawing/2010/main" val="0"/>
              </a:ext>
            </a:extLst>
          </a:blip>
          <a:srcRect l="5495" r="12349"/>
          <a:stretch>
            <a:fillRect/>
          </a:stretch>
        </p:blipFill>
        <p:spPr bwMode="auto">
          <a:xfrm>
            <a:off x="206297" y="2065412"/>
            <a:ext cx="8424936" cy="1900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bwMode="auto">
          <a:xfrm>
            <a:off x="179512" y="-12240"/>
            <a:ext cx="7793037" cy="75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ahoma" pitchFamily="34" charset="0"/>
                <a:ea typeface="黑体" pitchFamily="2" charset="-122"/>
              </a:defRPr>
            </a:lvl2pPr>
            <a:lvl3pPr algn="l" rtl="0" eaLnBrk="0" fontAlgn="base" hangingPunct="0">
              <a:spcBef>
                <a:spcPct val="0"/>
              </a:spcBef>
              <a:spcAft>
                <a:spcPct val="0"/>
              </a:spcAft>
              <a:defRPr sz="3600" b="1">
                <a:solidFill>
                  <a:schemeClr val="tx2"/>
                </a:solidFill>
                <a:latin typeface="Tahoma" pitchFamily="34" charset="0"/>
                <a:ea typeface="黑体" pitchFamily="2" charset="-122"/>
              </a:defRPr>
            </a:lvl3pPr>
            <a:lvl4pPr algn="l" rtl="0" eaLnBrk="0" fontAlgn="base" hangingPunct="0">
              <a:spcBef>
                <a:spcPct val="0"/>
              </a:spcBef>
              <a:spcAft>
                <a:spcPct val="0"/>
              </a:spcAft>
              <a:defRPr sz="3600" b="1">
                <a:solidFill>
                  <a:schemeClr val="tx2"/>
                </a:solidFill>
                <a:latin typeface="Tahoma" pitchFamily="34" charset="0"/>
                <a:ea typeface="黑体" pitchFamily="2" charset="-122"/>
              </a:defRPr>
            </a:lvl4pPr>
            <a:lvl5pPr algn="l" rtl="0" eaLnBrk="0" fontAlgn="base" hangingPunct="0">
              <a:spcBef>
                <a:spcPct val="0"/>
              </a:spcBef>
              <a:spcAft>
                <a:spcPct val="0"/>
              </a:spcAft>
              <a:defRPr sz="3600" b="1">
                <a:solidFill>
                  <a:schemeClr val="tx2"/>
                </a:solidFill>
                <a:latin typeface="Tahoma" pitchFamily="34" charset="0"/>
                <a:ea typeface="黑体" pitchFamily="2" charset="-122"/>
              </a:defRPr>
            </a:lvl5pPr>
            <a:lvl6pPr marL="457200" algn="l" rtl="0" eaLnBrk="0" fontAlgn="base" hangingPunct="0">
              <a:spcBef>
                <a:spcPct val="0"/>
              </a:spcBef>
              <a:spcAft>
                <a:spcPct val="0"/>
              </a:spcAft>
              <a:defRPr sz="3600" b="1">
                <a:solidFill>
                  <a:schemeClr val="tx2"/>
                </a:solidFill>
                <a:latin typeface="Tahoma" pitchFamily="34" charset="0"/>
                <a:ea typeface="黑体" pitchFamily="2" charset="-122"/>
              </a:defRPr>
            </a:lvl6pPr>
            <a:lvl7pPr marL="914400" algn="l" rtl="0" eaLnBrk="0" fontAlgn="base" hangingPunct="0">
              <a:spcBef>
                <a:spcPct val="0"/>
              </a:spcBef>
              <a:spcAft>
                <a:spcPct val="0"/>
              </a:spcAft>
              <a:defRPr sz="3600" b="1">
                <a:solidFill>
                  <a:schemeClr val="tx2"/>
                </a:solidFill>
                <a:latin typeface="Tahoma" pitchFamily="34" charset="0"/>
                <a:ea typeface="黑体" pitchFamily="2" charset="-122"/>
              </a:defRPr>
            </a:lvl7pPr>
            <a:lvl8pPr marL="1371600" algn="l" rtl="0" eaLnBrk="0" fontAlgn="base" hangingPunct="0">
              <a:spcBef>
                <a:spcPct val="0"/>
              </a:spcBef>
              <a:spcAft>
                <a:spcPct val="0"/>
              </a:spcAft>
              <a:defRPr sz="3600" b="1">
                <a:solidFill>
                  <a:schemeClr val="tx2"/>
                </a:solidFill>
                <a:latin typeface="Tahoma" pitchFamily="34" charset="0"/>
                <a:ea typeface="黑体" pitchFamily="2" charset="-122"/>
              </a:defRPr>
            </a:lvl8pPr>
            <a:lvl9pPr marL="1828800" algn="l" rtl="0" eaLnBrk="0" fontAlgn="base" hangingPunct="0">
              <a:spcBef>
                <a:spcPct val="0"/>
              </a:spcBef>
              <a:spcAft>
                <a:spcPct val="0"/>
              </a:spcAft>
              <a:defRPr sz="3600" b="1">
                <a:solidFill>
                  <a:schemeClr val="tx2"/>
                </a:solidFill>
                <a:latin typeface="Tahoma" pitchFamily="34" charset="0"/>
                <a:ea typeface="黑体" pitchFamily="2" charset="-122"/>
              </a:defRPr>
            </a:lvl9pPr>
          </a:lstStyle>
          <a:p>
            <a:pPr>
              <a:lnSpc>
                <a:spcPct val="150000"/>
              </a:lnSpc>
            </a:pPr>
            <a:r>
              <a:rPr kumimoji="0" lang="en-US" altLang="zh-CN" sz="3200" kern="0" dirty="0">
                <a:latin typeface="黑体" pitchFamily="2" charset="-122"/>
                <a:ea typeface="黑体" pitchFamily="2" charset="-122"/>
              </a:rPr>
              <a:t>4.4.3  </a:t>
            </a:r>
            <a:r>
              <a:rPr kumimoji="0" lang="zh-CN" altLang="en-US" sz="3200" kern="0" dirty="0">
                <a:latin typeface="黑体" pitchFamily="2" charset="-122"/>
                <a:ea typeface="黑体" pitchFamily="2" charset="-122"/>
              </a:rPr>
              <a:t>边沿敏感事件触发</a:t>
            </a:r>
            <a:endParaRPr kumimoji="0" lang="zh-CN" altLang="en-US" sz="3200" kern="0" dirty="0"/>
          </a:p>
        </p:txBody>
      </p:sp>
      <p:sp>
        <p:nvSpPr>
          <p:cNvPr id="3" name="灯片编号占位符 2"/>
          <p:cNvSpPr>
            <a:spLocks noGrp="1"/>
          </p:cNvSpPr>
          <p:nvPr>
            <p:ph type="sldNum" sz="quarter" idx="10"/>
          </p:nvPr>
        </p:nvSpPr>
        <p:spPr/>
        <p:txBody>
          <a:bodyPr/>
          <a:lstStyle/>
          <a:p>
            <a:pPr>
              <a:defRPr/>
            </a:pPr>
            <a:fld id="{E65D00D1-81CD-440C-AB72-F75F753CF068}" type="slidenum">
              <a:rPr lang="en-US" altLang="zh-CN" smtClean="0"/>
              <a:pPr>
                <a:defRPr/>
              </a:pPr>
              <a:t>53</a:t>
            </a:fld>
            <a:endParaRPr lang="en-US" altLang="zh-CN"/>
          </a:p>
        </p:txBody>
      </p:sp>
    </p:spTree>
    <p:extLst>
      <p:ext uri="{BB962C8B-B14F-4D97-AF65-F5344CB8AC3E}">
        <p14:creationId xmlns:p14="http://schemas.microsoft.com/office/powerpoint/2010/main" val="1840712043"/>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8852"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9497"/>
          <a:stretch/>
        </p:blipFill>
        <p:spPr bwMode="auto">
          <a:xfrm>
            <a:off x="126326" y="1503373"/>
            <a:ext cx="11775027" cy="2198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bwMode="auto">
          <a:xfrm>
            <a:off x="107504" y="186664"/>
            <a:ext cx="7793037" cy="75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ahoma" pitchFamily="34" charset="0"/>
                <a:ea typeface="黑体" pitchFamily="2" charset="-122"/>
              </a:defRPr>
            </a:lvl2pPr>
            <a:lvl3pPr algn="l" rtl="0" eaLnBrk="0" fontAlgn="base" hangingPunct="0">
              <a:spcBef>
                <a:spcPct val="0"/>
              </a:spcBef>
              <a:spcAft>
                <a:spcPct val="0"/>
              </a:spcAft>
              <a:defRPr sz="3600" b="1">
                <a:solidFill>
                  <a:schemeClr val="tx2"/>
                </a:solidFill>
                <a:latin typeface="Tahoma" pitchFamily="34" charset="0"/>
                <a:ea typeface="黑体" pitchFamily="2" charset="-122"/>
              </a:defRPr>
            </a:lvl3pPr>
            <a:lvl4pPr algn="l" rtl="0" eaLnBrk="0" fontAlgn="base" hangingPunct="0">
              <a:spcBef>
                <a:spcPct val="0"/>
              </a:spcBef>
              <a:spcAft>
                <a:spcPct val="0"/>
              </a:spcAft>
              <a:defRPr sz="3600" b="1">
                <a:solidFill>
                  <a:schemeClr val="tx2"/>
                </a:solidFill>
                <a:latin typeface="Tahoma" pitchFamily="34" charset="0"/>
                <a:ea typeface="黑体" pitchFamily="2" charset="-122"/>
              </a:defRPr>
            </a:lvl4pPr>
            <a:lvl5pPr algn="l" rtl="0" eaLnBrk="0" fontAlgn="base" hangingPunct="0">
              <a:spcBef>
                <a:spcPct val="0"/>
              </a:spcBef>
              <a:spcAft>
                <a:spcPct val="0"/>
              </a:spcAft>
              <a:defRPr sz="3600" b="1">
                <a:solidFill>
                  <a:schemeClr val="tx2"/>
                </a:solidFill>
                <a:latin typeface="Tahoma" pitchFamily="34" charset="0"/>
                <a:ea typeface="黑体" pitchFamily="2" charset="-122"/>
              </a:defRPr>
            </a:lvl5pPr>
            <a:lvl6pPr marL="457200" algn="l" rtl="0" eaLnBrk="0" fontAlgn="base" hangingPunct="0">
              <a:spcBef>
                <a:spcPct val="0"/>
              </a:spcBef>
              <a:spcAft>
                <a:spcPct val="0"/>
              </a:spcAft>
              <a:defRPr sz="3600" b="1">
                <a:solidFill>
                  <a:schemeClr val="tx2"/>
                </a:solidFill>
                <a:latin typeface="Tahoma" pitchFamily="34" charset="0"/>
                <a:ea typeface="黑体" pitchFamily="2" charset="-122"/>
              </a:defRPr>
            </a:lvl6pPr>
            <a:lvl7pPr marL="914400" algn="l" rtl="0" eaLnBrk="0" fontAlgn="base" hangingPunct="0">
              <a:spcBef>
                <a:spcPct val="0"/>
              </a:spcBef>
              <a:spcAft>
                <a:spcPct val="0"/>
              </a:spcAft>
              <a:defRPr sz="3600" b="1">
                <a:solidFill>
                  <a:schemeClr val="tx2"/>
                </a:solidFill>
                <a:latin typeface="Tahoma" pitchFamily="34" charset="0"/>
                <a:ea typeface="黑体" pitchFamily="2" charset="-122"/>
              </a:defRPr>
            </a:lvl7pPr>
            <a:lvl8pPr marL="1371600" algn="l" rtl="0" eaLnBrk="0" fontAlgn="base" hangingPunct="0">
              <a:spcBef>
                <a:spcPct val="0"/>
              </a:spcBef>
              <a:spcAft>
                <a:spcPct val="0"/>
              </a:spcAft>
              <a:defRPr sz="3600" b="1">
                <a:solidFill>
                  <a:schemeClr val="tx2"/>
                </a:solidFill>
                <a:latin typeface="Tahoma" pitchFamily="34" charset="0"/>
                <a:ea typeface="黑体" pitchFamily="2" charset="-122"/>
              </a:defRPr>
            </a:lvl8pPr>
            <a:lvl9pPr marL="1828800" algn="l" rtl="0" eaLnBrk="0" fontAlgn="base" hangingPunct="0">
              <a:spcBef>
                <a:spcPct val="0"/>
              </a:spcBef>
              <a:spcAft>
                <a:spcPct val="0"/>
              </a:spcAft>
              <a:defRPr sz="3600" b="1">
                <a:solidFill>
                  <a:schemeClr val="tx2"/>
                </a:solidFill>
                <a:latin typeface="Tahoma" pitchFamily="34" charset="0"/>
                <a:ea typeface="黑体" pitchFamily="2" charset="-122"/>
              </a:defRPr>
            </a:lvl9pPr>
          </a:lstStyle>
          <a:p>
            <a:pPr>
              <a:lnSpc>
                <a:spcPct val="150000"/>
              </a:lnSpc>
            </a:pPr>
            <a:r>
              <a:rPr kumimoji="0" lang="en-US" altLang="zh-CN" sz="3200" kern="0" dirty="0">
                <a:latin typeface="黑体" pitchFamily="2" charset="-122"/>
                <a:ea typeface="黑体" pitchFamily="2" charset="-122"/>
              </a:rPr>
              <a:t>4.4.3  </a:t>
            </a:r>
            <a:r>
              <a:rPr kumimoji="0" lang="zh-CN" altLang="en-US" sz="3200" kern="0" dirty="0">
                <a:latin typeface="黑体" pitchFamily="2" charset="-122"/>
                <a:ea typeface="黑体" pitchFamily="2" charset="-122"/>
              </a:rPr>
              <a:t>边沿敏感事件触发</a:t>
            </a:r>
            <a:endParaRPr kumimoji="0" lang="zh-CN" altLang="en-US" sz="3200" kern="0" dirty="0"/>
          </a:p>
        </p:txBody>
      </p:sp>
      <p:sp>
        <p:nvSpPr>
          <p:cNvPr id="3" name="灯片编号占位符 2"/>
          <p:cNvSpPr>
            <a:spLocks noGrp="1"/>
          </p:cNvSpPr>
          <p:nvPr>
            <p:ph type="sldNum" sz="quarter" idx="10"/>
          </p:nvPr>
        </p:nvSpPr>
        <p:spPr/>
        <p:txBody>
          <a:bodyPr/>
          <a:lstStyle/>
          <a:p>
            <a:pPr>
              <a:defRPr/>
            </a:pPr>
            <a:fld id="{E65D00D1-81CD-440C-AB72-F75F753CF068}" type="slidenum">
              <a:rPr lang="en-US" altLang="zh-CN" smtClean="0"/>
              <a:pPr>
                <a:defRPr/>
              </a:pPr>
              <a:t>54</a:t>
            </a:fld>
            <a:endParaRPr lang="en-US" altLang="zh-CN"/>
          </a:p>
        </p:txBody>
      </p:sp>
    </p:spTree>
    <p:extLst>
      <p:ext uri="{BB962C8B-B14F-4D97-AF65-F5344CB8AC3E}">
        <p14:creationId xmlns:p14="http://schemas.microsoft.com/office/powerpoint/2010/main" val="777460894"/>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9874" name="Rectangle 2"/>
          <p:cNvSpPr>
            <a:spLocks noGrp="1" noChangeArrowheads="1"/>
          </p:cNvSpPr>
          <p:nvPr>
            <p:ph type="title"/>
          </p:nvPr>
        </p:nvSpPr>
        <p:spPr>
          <a:xfrm>
            <a:off x="107504" y="985292"/>
            <a:ext cx="7793037" cy="759354"/>
          </a:xfrm>
        </p:spPr>
        <p:txBody>
          <a:bodyPr/>
          <a:lstStyle/>
          <a:p>
            <a:pPr>
              <a:lnSpc>
                <a:spcPct val="150000"/>
              </a:lnSpc>
            </a:pPr>
            <a:r>
              <a:rPr lang="zh-CN" altLang="en-US" sz="3200" dirty="0">
                <a:solidFill>
                  <a:schemeClr val="tx1"/>
                </a:solidFill>
              </a:rPr>
              <a:t>　</a:t>
            </a:r>
            <a:r>
              <a:rPr lang="en-US" altLang="zh-CN" sz="2400" dirty="0">
                <a:solidFill>
                  <a:schemeClr val="tx1"/>
                </a:solidFill>
              </a:rPr>
              <a:t>【</a:t>
            </a:r>
            <a:r>
              <a:rPr lang="zh-CN" altLang="en-US" sz="2400" dirty="0">
                <a:solidFill>
                  <a:schemeClr val="tx1"/>
                </a:solidFill>
                <a:latin typeface="黑体" pitchFamily="2" charset="-122"/>
                <a:ea typeface="黑体" pitchFamily="2" charset="-122"/>
              </a:rPr>
              <a:t>例</a:t>
            </a:r>
            <a:r>
              <a:rPr lang="en-US" altLang="zh-CN" sz="2400" dirty="0">
                <a:solidFill>
                  <a:schemeClr val="tx1"/>
                </a:solidFill>
                <a:latin typeface="黑体" pitchFamily="2" charset="-122"/>
                <a:ea typeface="黑体" pitchFamily="2" charset="-122"/>
              </a:rPr>
              <a:t>4.11</a:t>
            </a:r>
            <a:r>
              <a:rPr lang="en-US" altLang="zh-CN" sz="2400" dirty="0">
                <a:solidFill>
                  <a:schemeClr val="tx1"/>
                </a:solidFill>
              </a:rPr>
              <a:t>】  </a:t>
            </a:r>
            <a:r>
              <a:rPr lang="zh-CN" altLang="en-US" sz="2400" dirty="0">
                <a:solidFill>
                  <a:schemeClr val="tx1"/>
                </a:solidFill>
              </a:rPr>
              <a:t>边沿敏感事件计数器</a:t>
            </a:r>
          </a:p>
        </p:txBody>
      </p:sp>
      <p:pic>
        <p:nvPicPr>
          <p:cNvPr id="1999876" name="Picture 4"/>
          <p:cNvPicPr>
            <a:picLocks noChangeAspect="1" noChangeArrowheads="1"/>
          </p:cNvPicPr>
          <p:nvPr/>
        </p:nvPicPr>
        <p:blipFill>
          <a:blip r:embed="rId2">
            <a:extLst>
              <a:ext uri="{28A0092B-C50C-407E-A947-70E740481C1C}">
                <a14:useLocalDpi xmlns:a14="http://schemas.microsoft.com/office/drawing/2010/main" val="0"/>
              </a:ext>
            </a:extLst>
          </a:blip>
          <a:srcRect r="59601"/>
          <a:stretch>
            <a:fillRect/>
          </a:stretch>
        </p:blipFill>
        <p:spPr bwMode="auto">
          <a:xfrm>
            <a:off x="395536" y="1993404"/>
            <a:ext cx="5331248"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bwMode="auto">
          <a:xfrm>
            <a:off x="107504" y="186664"/>
            <a:ext cx="7793037" cy="75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ahoma" pitchFamily="34" charset="0"/>
                <a:ea typeface="黑体" pitchFamily="2" charset="-122"/>
              </a:defRPr>
            </a:lvl2pPr>
            <a:lvl3pPr algn="l" rtl="0" eaLnBrk="0" fontAlgn="base" hangingPunct="0">
              <a:spcBef>
                <a:spcPct val="0"/>
              </a:spcBef>
              <a:spcAft>
                <a:spcPct val="0"/>
              </a:spcAft>
              <a:defRPr sz="3600" b="1">
                <a:solidFill>
                  <a:schemeClr val="tx2"/>
                </a:solidFill>
                <a:latin typeface="Tahoma" pitchFamily="34" charset="0"/>
                <a:ea typeface="黑体" pitchFamily="2" charset="-122"/>
              </a:defRPr>
            </a:lvl3pPr>
            <a:lvl4pPr algn="l" rtl="0" eaLnBrk="0" fontAlgn="base" hangingPunct="0">
              <a:spcBef>
                <a:spcPct val="0"/>
              </a:spcBef>
              <a:spcAft>
                <a:spcPct val="0"/>
              </a:spcAft>
              <a:defRPr sz="3600" b="1">
                <a:solidFill>
                  <a:schemeClr val="tx2"/>
                </a:solidFill>
                <a:latin typeface="Tahoma" pitchFamily="34" charset="0"/>
                <a:ea typeface="黑体" pitchFamily="2" charset="-122"/>
              </a:defRPr>
            </a:lvl4pPr>
            <a:lvl5pPr algn="l" rtl="0" eaLnBrk="0" fontAlgn="base" hangingPunct="0">
              <a:spcBef>
                <a:spcPct val="0"/>
              </a:spcBef>
              <a:spcAft>
                <a:spcPct val="0"/>
              </a:spcAft>
              <a:defRPr sz="3600" b="1">
                <a:solidFill>
                  <a:schemeClr val="tx2"/>
                </a:solidFill>
                <a:latin typeface="Tahoma" pitchFamily="34" charset="0"/>
                <a:ea typeface="黑体" pitchFamily="2" charset="-122"/>
              </a:defRPr>
            </a:lvl5pPr>
            <a:lvl6pPr marL="457200" algn="l" rtl="0" eaLnBrk="0" fontAlgn="base" hangingPunct="0">
              <a:spcBef>
                <a:spcPct val="0"/>
              </a:spcBef>
              <a:spcAft>
                <a:spcPct val="0"/>
              </a:spcAft>
              <a:defRPr sz="3600" b="1">
                <a:solidFill>
                  <a:schemeClr val="tx2"/>
                </a:solidFill>
                <a:latin typeface="Tahoma" pitchFamily="34" charset="0"/>
                <a:ea typeface="黑体" pitchFamily="2" charset="-122"/>
              </a:defRPr>
            </a:lvl6pPr>
            <a:lvl7pPr marL="914400" algn="l" rtl="0" eaLnBrk="0" fontAlgn="base" hangingPunct="0">
              <a:spcBef>
                <a:spcPct val="0"/>
              </a:spcBef>
              <a:spcAft>
                <a:spcPct val="0"/>
              </a:spcAft>
              <a:defRPr sz="3600" b="1">
                <a:solidFill>
                  <a:schemeClr val="tx2"/>
                </a:solidFill>
                <a:latin typeface="Tahoma" pitchFamily="34" charset="0"/>
                <a:ea typeface="黑体" pitchFamily="2" charset="-122"/>
              </a:defRPr>
            </a:lvl7pPr>
            <a:lvl8pPr marL="1371600" algn="l" rtl="0" eaLnBrk="0" fontAlgn="base" hangingPunct="0">
              <a:spcBef>
                <a:spcPct val="0"/>
              </a:spcBef>
              <a:spcAft>
                <a:spcPct val="0"/>
              </a:spcAft>
              <a:defRPr sz="3600" b="1">
                <a:solidFill>
                  <a:schemeClr val="tx2"/>
                </a:solidFill>
                <a:latin typeface="Tahoma" pitchFamily="34" charset="0"/>
                <a:ea typeface="黑体" pitchFamily="2" charset="-122"/>
              </a:defRPr>
            </a:lvl8pPr>
            <a:lvl9pPr marL="1828800" algn="l" rtl="0" eaLnBrk="0" fontAlgn="base" hangingPunct="0">
              <a:spcBef>
                <a:spcPct val="0"/>
              </a:spcBef>
              <a:spcAft>
                <a:spcPct val="0"/>
              </a:spcAft>
              <a:defRPr sz="3600" b="1">
                <a:solidFill>
                  <a:schemeClr val="tx2"/>
                </a:solidFill>
                <a:latin typeface="Tahoma" pitchFamily="34" charset="0"/>
                <a:ea typeface="黑体" pitchFamily="2" charset="-122"/>
              </a:defRPr>
            </a:lvl9pPr>
          </a:lstStyle>
          <a:p>
            <a:pPr>
              <a:lnSpc>
                <a:spcPct val="150000"/>
              </a:lnSpc>
            </a:pPr>
            <a:r>
              <a:rPr kumimoji="0" lang="en-US" altLang="zh-CN" sz="3200" kern="0" dirty="0">
                <a:latin typeface="黑体" pitchFamily="2" charset="-122"/>
                <a:ea typeface="黑体" pitchFamily="2" charset="-122"/>
              </a:rPr>
              <a:t>4.4.3  </a:t>
            </a:r>
            <a:r>
              <a:rPr kumimoji="0" lang="zh-CN" altLang="en-US" sz="3200" kern="0" dirty="0">
                <a:latin typeface="黑体" pitchFamily="2" charset="-122"/>
                <a:ea typeface="黑体" pitchFamily="2" charset="-122"/>
              </a:rPr>
              <a:t>边沿敏感事件触发</a:t>
            </a:r>
            <a:endParaRPr kumimoji="0" lang="zh-CN" altLang="en-US" sz="3200" kern="0" dirty="0"/>
          </a:p>
        </p:txBody>
      </p:sp>
      <p:sp>
        <p:nvSpPr>
          <p:cNvPr id="6" name="矩形 5"/>
          <p:cNvSpPr/>
          <p:nvPr/>
        </p:nvSpPr>
        <p:spPr bwMode="auto">
          <a:xfrm>
            <a:off x="1475656" y="2425452"/>
            <a:ext cx="3024336" cy="504056"/>
          </a:xfrm>
          <a:prstGeom prst="rect">
            <a:avLst/>
          </a:prstGeom>
          <a:noFill/>
          <a:ln w="19050" cap="flat" cmpd="sng" algn="ctr">
            <a:solidFill>
              <a:srgbClr val="FF0000"/>
            </a:solidFill>
            <a:prstDash val="solid"/>
            <a:round/>
            <a:headEnd type="none" w="med" len="med"/>
            <a:tailEnd type="none" w="med" len="med"/>
          </a:ln>
          <a:effectLst>
            <a:prstShdw prst="shdw17" dist="17961" dir="2700000">
              <a:schemeClr val="tx1">
                <a:gamma/>
                <a:shade val="60000"/>
                <a:invGamma/>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8800" b="0" i="0" u="none" strike="noStrike" cap="none" normalizeH="0" baseline="0">
              <a:ln>
                <a:noFill/>
              </a:ln>
              <a:solidFill>
                <a:srgbClr val="D0CDCA"/>
              </a:solidFill>
              <a:effectLst/>
              <a:latin typeface="楷体_GB2312" pitchFamily="49" charset="-122"/>
              <a:ea typeface="楷体_GB2312" pitchFamily="49" charset="-122"/>
            </a:endParaRPr>
          </a:p>
        </p:txBody>
      </p:sp>
      <p:sp>
        <p:nvSpPr>
          <p:cNvPr id="2" name="灯片编号占位符 1"/>
          <p:cNvSpPr>
            <a:spLocks noGrp="1"/>
          </p:cNvSpPr>
          <p:nvPr>
            <p:ph type="sldNum" sz="quarter" idx="10"/>
          </p:nvPr>
        </p:nvSpPr>
        <p:spPr/>
        <p:txBody>
          <a:bodyPr/>
          <a:lstStyle/>
          <a:p>
            <a:pPr>
              <a:defRPr/>
            </a:pPr>
            <a:fld id="{E65D00D1-81CD-440C-AB72-F75F753CF068}" type="slidenum">
              <a:rPr lang="en-US" altLang="zh-CN" smtClean="0"/>
              <a:pPr>
                <a:defRPr/>
              </a:pPr>
              <a:t>55</a:t>
            </a:fld>
            <a:endParaRPr lang="en-US" altLang="zh-CN"/>
          </a:p>
        </p:txBody>
      </p:sp>
    </p:spTree>
    <p:extLst>
      <p:ext uri="{BB962C8B-B14F-4D97-AF65-F5344CB8AC3E}">
        <p14:creationId xmlns:p14="http://schemas.microsoft.com/office/powerpoint/2010/main" val="38257898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0898" name="Rectangle 2"/>
          <p:cNvSpPr>
            <a:spLocks noGrp="1" noChangeArrowheads="1"/>
          </p:cNvSpPr>
          <p:nvPr>
            <p:ph type="title"/>
          </p:nvPr>
        </p:nvSpPr>
        <p:spPr>
          <a:xfrm>
            <a:off x="395536" y="697260"/>
            <a:ext cx="7793037" cy="759354"/>
          </a:xfrm>
        </p:spPr>
        <p:txBody>
          <a:bodyPr/>
          <a:lstStyle/>
          <a:p>
            <a:pPr>
              <a:lnSpc>
                <a:spcPct val="170000"/>
              </a:lnSpc>
            </a:pPr>
            <a:r>
              <a:rPr lang="zh-CN" altLang="en-US" dirty="0"/>
              <a:t>　</a:t>
            </a:r>
            <a:r>
              <a:rPr lang="en-US" altLang="zh-CN" sz="2400" dirty="0">
                <a:solidFill>
                  <a:schemeClr val="tx1"/>
                </a:solidFill>
              </a:rPr>
              <a:t>【</a:t>
            </a:r>
            <a:r>
              <a:rPr lang="zh-CN" altLang="en-US" sz="2400" dirty="0">
                <a:solidFill>
                  <a:schemeClr val="tx1"/>
                </a:solidFill>
                <a:latin typeface="黑体" pitchFamily="2" charset="-122"/>
                <a:ea typeface="黑体" pitchFamily="2" charset="-122"/>
              </a:rPr>
              <a:t>例</a:t>
            </a:r>
            <a:r>
              <a:rPr lang="en-US" altLang="zh-CN" sz="2400" dirty="0">
                <a:solidFill>
                  <a:schemeClr val="tx1"/>
                </a:solidFill>
                <a:latin typeface="黑体" pitchFamily="2" charset="-122"/>
                <a:ea typeface="黑体" pitchFamily="2" charset="-122"/>
              </a:rPr>
              <a:t>4.12</a:t>
            </a:r>
            <a:r>
              <a:rPr lang="en-US" altLang="zh-CN" sz="2400" dirty="0">
                <a:solidFill>
                  <a:schemeClr val="tx1"/>
                </a:solidFill>
              </a:rPr>
              <a:t>】  </a:t>
            </a:r>
            <a:r>
              <a:rPr lang="zh-CN" altLang="en-US" sz="2400" dirty="0">
                <a:solidFill>
                  <a:schemeClr val="tx1"/>
                </a:solidFill>
              </a:rPr>
              <a:t>二选一多路选择器。</a:t>
            </a:r>
          </a:p>
        </p:txBody>
      </p:sp>
      <p:pic>
        <p:nvPicPr>
          <p:cNvPr id="2000900" name="Picture 4"/>
          <p:cNvPicPr>
            <a:picLocks noChangeAspect="1" noChangeArrowheads="1"/>
          </p:cNvPicPr>
          <p:nvPr/>
        </p:nvPicPr>
        <p:blipFill>
          <a:blip r:embed="rId2">
            <a:extLst>
              <a:ext uri="{28A0092B-C50C-407E-A947-70E740481C1C}">
                <a14:useLocalDpi xmlns:a14="http://schemas.microsoft.com/office/drawing/2010/main" val="0"/>
              </a:ext>
            </a:extLst>
          </a:blip>
          <a:srcRect r="37682"/>
          <a:stretch>
            <a:fillRect/>
          </a:stretch>
        </p:blipFill>
        <p:spPr bwMode="auto">
          <a:xfrm>
            <a:off x="534250" y="1561356"/>
            <a:ext cx="6123163" cy="3636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00901" name="AutoShape 5">
            <a:hlinkClick r:id="" action="ppaction://hlinkshowjump?jump=firstslide" highlightClick="1"/>
          </p:cNvPr>
          <p:cNvSpPr>
            <a:spLocks noChangeArrowheads="1"/>
          </p:cNvSpPr>
          <p:nvPr/>
        </p:nvSpPr>
        <p:spPr bwMode="auto">
          <a:xfrm>
            <a:off x="8637588" y="5487458"/>
            <a:ext cx="506412" cy="227542"/>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2"/>
          <p:cNvSpPr txBox="1">
            <a:spLocks noChangeArrowheads="1"/>
          </p:cNvSpPr>
          <p:nvPr/>
        </p:nvSpPr>
        <p:spPr bwMode="auto">
          <a:xfrm>
            <a:off x="107504" y="81922"/>
            <a:ext cx="7793037" cy="75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ahoma" pitchFamily="34" charset="0"/>
                <a:ea typeface="黑体" pitchFamily="2" charset="-122"/>
              </a:defRPr>
            </a:lvl2pPr>
            <a:lvl3pPr algn="l" rtl="0" eaLnBrk="0" fontAlgn="base" hangingPunct="0">
              <a:spcBef>
                <a:spcPct val="0"/>
              </a:spcBef>
              <a:spcAft>
                <a:spcPct val="0"/>
              </a:spcAft>
              <a:defRPr sz="3600" b="1">
                <a:solidFill>
                  <a:schemeClr val="tx2"/>
                </a:solidFill>
                <a:latin typeface="Tahoma" pitchFamily="34" charset="0"/>
                <a:ea typeface="黑体" pitchFamily="2" charset="-122"/>
              </a:defRPr>
            </a:lvl3pPr>
            <a:lvl4pPr algn="l" rtl="0" eaLnBrk="0" fontAlgn="base" hangingPunct="0">
              <a:spcBef>
                <a:spcPct val="0"/>
              </a:spcBef>
              <a:spcAft>
                <a:spcPct val="0"/>
              </a:spcAft>
              <a:defRPr sz="3600" b="1">
                <a:solidFill>
                  <a:schemeClr val="tx2"/>
                </a:solidFill>
                <a:latin typeface="Tahoma" pitchFamily="34" charset="0"/>
                <a:ea typeface="黑体" pitchFamily="2" charset="-122"/>
              </a:defRPr>
            </a:lvl4pPr>
            <a:lvl5pPr algn="l" rtl="0" eaLnBrk="0" fontAlgn="base" hangingPunct="0">
              <a:spcBef>
                <a:spcPct val="0"/>
              </a:spcBef>
              <a:spcAft>
                <a:spcPct val="0"/>
              </a:spcAft>
              <a:defRPr sz="3600" b="1">
                <a:solidFill>
                  <a:schemeClr val="tx2"/>
                </a:solidFill>
                <a:latin typeface="Tahoma" pitchFamily="34" charset="0"/>
                <a:ea typeface="黑体" pitchFamily="2" charset="-122"/>
              </a:defRPr>
            </a:lvl5pPr>
            <a:lvl6pPr marL="457200" algn="l" rtl="0" eaLnBrk="0" fontAlgn="base" hangingPunct="0">
              <a:spcBef>
                <a:spcPct val="0"/>
              </a:spcBef>
              <a:spcAft>
                <a:spcPct val="0"/>
              </a:spcAft>
              <a:defRPr sz="3600" b="1">
                <a:solidFill>
                  <a:schemeClr val="tx2"/>
                </a:solidFill>
                <a:latin typeface="Tahoma" pitchFamily="34" charset="0"/>
                <a:ea typeface="黑体" pitchFamily="2" charset="-122"/>
              </a:defRPr>
            </a:lvl6pPr>
            <a:lvl7pPr marL="914400" algn="l" rtl="0" eaLnBrk="0" fontAlgn="base" hangingPunct="0">
              <a:spcBef>
                <a:spcPct val="0"/>
              </a:spcBef>
              <a:spcAft>
                <a:spcPct val="0"/>
              </a:spcAft>
              <a:defRPr sz="3600" b="1">
                <a:solidFill>
                  <a:schemeClr val="tx2"/>
                </a:solidFill>
                <a:latin typeface="Tahoma" pitchFamily="34" charset="0"/>
                <a:ea typeface="黑体" pitchFamily="2" charset="-122"/>
              </a:defRPr>
            </a:lvl7pPr>
            <a:lvl8pPr marL="1371600" algn="l" rtl="0" eaLnBrk="0" fontAlgn="base" hangingPunct="0">
              <a:spcBef>
                <a:spcPct val="0"/>
              </a:spcBef>
              <a:spcAft>
                <a:spcPct val="0"/>
              </a:spcAft>
              <a:defRPr sz="3600" b="1">
                <a:solidFill>
                  <a:schemeClr val="tx2"/>
                </a:solidFill>
                <a:latin typeface="Tahoma" pitchFamily="34" charset="0"/>
                <a:ea typeface="黑体" pitchFamily="2" charset="-122"/>
              </a:defRPr>
            </a:lvl8pPr>
            <a:lvl9pPr marL="1828800" algn="l" rtl="0" eaLnBrk="0" fontAlgn="base" hangingPunct="0">
              <a:spcBef>
                <a:spcPct val="0"/>
              </a:spcBef>
              <a:spcAft>
                <a:spcPct val="0"/>
              </a:spcAft>
              <a:defRPr sz="3600" b="1">
                <a:solidFill>
                  <a:schemeClr val="tx2"/>
                </a:solidFill>
                <a:latin typeface="Tahoma" pitchFamily="34" charset="0"/>
                <a:ea typeface="黑体" pitchFamily="2" charset="-122"/>
              </a:defRPr>
            </a:lvl9pPr>
          </a:lstStyle>
          <a:p>
            <a:pPr>
              <a:lnSpc>
                <a:spcPct val="150000"/>
              </a:lnSpc>
            </a:pPr>
            <a:r>
              <a:rPr kumimoji="0" lang="en-US" altLang="zh-CN" sz="3200" kern="0" dirty="0">
                <a:latin typeface="黑体" pitchFamily="2" charset="-122"/>
                <a:ea typeface="黑体" pitchFamily="2" charset="-122"/>
              </a:rPr>
              <a:t>4.4.3  </a:t>
            </a:r>
            <a:r>
              <a:rPr kumimoji="0" lang="zh-CN" altLang="en-US" sz="3200" kern="0" dirty="0">
                <a:latin typeface="黑体" pitchFamily="2" charset="-122"/>
                <a:ea typeface="黑体" pitchFamily="2" charset="-122"/>
              </a:rPr>
              <a:t>边沿敏感事件触发</a:t>
            </a:r>
            <a:endParaRPr kumimoji="0" lang="zh-CN" altLang="en-US" sz="3200" kern="0" dirty="0"/>
          </a:p>
        </p:txBody>
      </p:sp>
      <p:sp>
        <p:nvSpPr>
          <p:cNvPr id="7" name="矩形 6"/>
          <p:cNvSpPr/>
          <p:nvPr/>
        </p:nvSpPr>
        <p:spPr bwMode="auto">
          <a:xfrm>
            <a:off x="1478378" y="3001516"/>
            <a:ext cx="2733582" cy="437882"/>
          </a:xfrm>
          <a:prstGeom prst="rect">
            <a:avLst/>
          </a:prstGeom>
          <a:noFill/>
          <a:ln w="19050" cap="flat" cmpd="sng" algn="ctr">
            <a:solidFill>
              <a:srgbClr val="FF0000"/>
            </a:solidFill>
            <a:prstDash val="solid"/>
            <a:round/>
            <a:headEnd type="none" w="med" len="med"/>
            <a:tailEnd type="none" w="med" len="med"/>
          </a:ln>
          <a:effectLst>
            <a:prstShdw prst="shdw17" dist="17961" dir="2700000">
              <a:schemeClr val="tx1">
                <a:gamma/>
                <a:shade val="60000"/>
                <a:invGamma/>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8800" b="0" i="0" u="none" strike="noStrike" cap="none" normalizeH="0" baseline="0">
              <a:ln>
                <a:noFill/>
              </a:ln>
              <a:solidFill>
                <a:srgbClr val="D0CDCA"/>
              </a:solidFill>
              <a:effectLst/>
              <a:latin typeface="楷体_GB2312" pitchFamily="49" charset="-122"/>
              <a:ea typeface="楷体_GB2312" pitchFamily="49" charset="-122"/>
            </a:endParaRPr>
          </a:p>
        </p:txBody>
      </p:sp>
      <p:sp>
        <p:nvSpPr>
          <p:cNvPr id="2" name="灯片编号占位符 1"/>
          <p:cNvSpPr>
            <a:spLocks noGrp="1"/>
          </p:cNvSpPr>
          <p:nvPr>
            <p:ph type="sldNum" sz="quarter" idx="10"/>
          </p:nvPr>
        </p:nvSpPr>
        <p:spPr/>
        <p:txBody>
          <a:bodyPr/>
          <a:lstStyle/>
          <a:p>
            <a:pPr>
              <a:defRPr/>
            </a:pPr>
            <a:fld id="{E65D00D1-81CD-440C-AB72-F75F753CF068}" type="slidenum">
              <a:rPr lang="en-US" altLang="zh-CN" smtClean="0"/>
              <a:pPr>
                <a:defRPr/>
              </a:pPr>
              <a:t>56</a:t>
            </a:fld>
            <a:endParaRPr lang="en-US" altLang="zh-CN"/>
          </a:p>
        </p:txBody>
      </p:sp>
    </p:spTree>
    <p:extLst>
      <p:ext uri="{BB962C8B-B14F-4D97-AF65-F5344CB8AC3E}">
        <p14:creationId xmlns:p14="http://schemas.microsoft.com/office/powerpoint/2010/main" val="18083853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8C9E8-3C50-4073-B371-460E8604685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A78521D-EEC4-46E3-B84B-05C47B5F397D}"/>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B6DC57BF-06F3-49BB-B467-58BF0BF249A7}"/>
              </a:ext>
            </a:extLst>
          </p:cNvPr>
          <p:cNvSpPr>
            <a:spLocks noGrp="1"/>
          </p:cNvSpPr>
          <p:nvPr>
            <p:ph type="sldNum" sz="quarter" idx="10"/>
          </p:nvPr>
        </p:nvSpPr>
        <p:spPr/>
        <p:txBody>
          <a:bodyPr/>
          <a:lstStyle/>
          <a:p>
            <a:pPr>
              <a:defRPr/>
            </a:pPr>
            <a:fld id="{E65D00D1-81CD-440C-AB72-F75F753CF068}" type="slidenum">
              <a:rPr lang="en-US" altLang="zh-CN" smtClean="0"/>
              <a:pPr>
                <a:defRPr/>
              </a:pPr>
              <a:t>57</a:t>
            </a:fld>
            <a:endParaRPr lang="en-US" altLang="zh-CN"/>
          </a:p>
        </p:txBody>
      </p:sp>
      <p:pic>
        <p:nvPicPr>
          <p:cNvPr id="6" name="图片 5">
            <a:extLst>
              <a:ext uri="{FF2B5EF4-FFF2-40B4-BE49-F238E27FC236}">
                <a16:creationId xmlns:a16="http://schemas.microsoft.com/office/drawing/2014/main" id="{44765B5C-DC0E-4CEE-9193-1B5760A9F992}"/>
              </a:ext>
            </a:extLst>
          </p:cNvPr>
          <p:cNvPicPr>
            <a:picLocks noChangeAspect="1"/>
          </p:cNvPicPr>
          <p:nvPr/>
        </p:nvPicPr>
        <p:blipFill>
          <a:blip r:embed="rId2"/>
          <a:stretch>
            <a:fillRect/>
          </a:stretch>
        </p:blipFill>
        <p:spPr>
          <a:xfrm>
            <a:off x="18414" y="318733"/>
            <a:ext cx="9107171" cy="5077534"/>
          </a:xfrm>
          <a:prstGeom prst="rect">
            <a:avLst/>
          </a:prstGeom>
        </p:spPr>
      </p:pic>
    </p:spTree>
    <p:extLst>
      <p:ext uri="{BB962C8B-B14F-4D97-AF65-F5344CB8AC3E}">
        <p14:creationId xmlns:p14="http://schemas.microsoft.com/office/powerpoint/2010/main" val="128222822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68DB16-04CC-45C5-ADC6-7A8A4D697F9A}"/>
              </a:ext>
            </a:extLst>
          </p:cNvPr>
          <p:cNvSpPr>
            <a:spLocks noGrp="1"/>
          </p:cNvSpPr>
          <p:nvPr>
            <p:ph type="title"/>
          </p:nvPr>
        </p:nvSpPr>
        <p:spPr/>
        <p:txBody>
          <a:bodyPr/>
          <a:lstStyle/>
          <a:p>
            <a:r>
              <a:rPr lang="zh-CN" altLang="en-US" dirty="0"/>
              <a:t>本章小结</a:t>
            </a:r>
            <a:r>
              <a:rPr lang="en-US" altLang="zh-CN" dirty="0"/>
              <a:t>1</a:t>
            </a:r>
            <a:r>
              <a:rPr lang="zh-CN" altLang="en-US" dirty="0"/>
              <a:t>：</a:t>
            </a:r>
          </a:p>
        </p:txBody>
      </p:sp>
      <p:sp>
        <p:nvSpPr>
          <p:cNvPr id="3" name="内容占位符 2">
            <a:extLst>
              <a:ext uri="{FF2B5EF4-FFF2-40B4-BE49-F238E27FC236}">
                <a16:creationId xmlns:a16="http://schemas.microsoft.com/office/drawing/2014/main" id="{6749E6FF-ADDB-48D2-9CA0-5439373665B3}"/>
              </a:ext>
            </a:extLst>
          </p:cNvPr>
          <p:cNvSpPr>
            <a:spLocks noGrp="1"/>
          </p:cNvSpPr>
          <p:nvPr>
            <p:ph idx="1"/>
          </p:nvPr>
        </p:nvSpPr>
        <p:spPr>
          <a:xfrm>
            <a:off x="755650" y="1057011"/>
            <a:ext cx="8136830" cy="4081198"/>
          </a:xfrm>
        </p:spPr>
        <p:txBody>
          <a:bodyPr/>
          <a:lstStyle/>
          <a:p>
            <a:r>
              <a:rPr lang="zh-CN" altLang="en-US" sz="2000" b="0" i="0" u="none" strike="noStrike" baseline="0" dirty="0">
                <a:solidFill>
                  <a:srgbClr val="000000"/>
                </a:solidFill>
                <a:latin typeface="宋体" panose="02010600030101010101" pitchFamily="2" charset="-122"/>
                <a:ea typeface="宋体" panose="02010600030101010101" pitchFamily="2" charset="-122"/>
              </a:rPr>
              <a:t>使用行为级描述电路，不必包含硬件实现细节。 </a:t>
            </a:r>
          </a:p>
          <a:p>
            <a:r>
              <a:rPr lang="zh-CN" altLang="en-US" sz="2000" b="0" i="0" u="none" strike="noStrike" baseline="0" dirty="0">
                <a:solidFill>
                  <a:srgbClr val="000000"/>
                </a:solidFill>
                <a:latin typeface="宋体" panose="02010600030101010101" pitchFamily="2" charset="-122"/>
                <a:ea typeface="宋体" panose="02010600030101010101" pitchFamily="2" charset="-122"/>
              </a:rPr>
              <a:t>结构化的过程块：</a:t>
            </a:r>
            <a:r>
              <a:rPr lang="en-US" altLang="zh-CN" sz="2000" b="0" i="0" u="none" strike="noStrike" baseline="0" dirty="0">
                <a:solidFill>
                  <a:srgbClr val="FF0000"/>
                </a:solidFill>
                <a:latin typeface="Calibri" panose="020F0502020204030204" pitchFamily="34" charset="0"/>
                <a:ea typeface="宋体" panose="02010600030101010101" pitchFamily="2" charset="-122"/>
              </a:rPr>
              <a:t>initial</a:t>
            </a:r>
            <a:r>
              <a:rPr lang="zh-CN" altLang="en-US" sz="2000" b="0" i="0" u="none" strike="noStrike" baseline="0" dirty="0">
                <a:solidFill>
                  <a:srgbClr val="FF0000"/>
                </a:solidFill>
                <a:latin typeface="宋体" panose="02010600030101010101" pitchFamily="2" charset="-122"/>
                <a:ea typeface="宋体" panose="02010600030101010101" pitchFamily="2" charset="-122"/>
              </a:rPr>
              <a:t>和</a:t>
            </a:r>
            <a:r>
              <a:rPr lang="en-US" altLang="zh-CN" sz="2000" b="0" i="0" u="none" strike="noStrike" baseline="0" dirty="0">
                <a:solidFill>
                  <a:srgbClr val="FF0000"/>
                </a:solidFill>
                <a:latin typeface="Calibri" panose="020F0502020204030204" pitchFamily="34" charset="0"/>
                <a:ea typeface="宋体" panose="02010600030101010101" pitchFamily="2" charset="-122"/>
              </a:rPr>
              <a:t>always</a:t>
            </a:r>
            <a:r>
              <a:rPr lang="zh-CN" altLang="en-US" sz="2000" b="0" i="0" u="none" strike="noStrike" baseline="0" dirty="0">
                <a:solidFill>
                  <a:srgbClr val="FF0000"/>
                </a:solidFill>
                <a:latin typeface="宋体" panose="02010600030101010101" pitchFamily="2" charset="-122"/>
                <a:ea typeface="宋体" panose="02010600030101010101" pitchFamily="2" charset="-122"/>
              </a:rPr>
              <a:t>块</a:t>
            </a:r>
            <a:r>
              <a:rPr lang="zh-CN" altLang="en-US" sz="2000" b="0" i="0" u="none" strike="noStrike" baseline="0" dirty="0">
                <a:solidFill>
                  <a:srgbClr val="000000"/>
                </a:solidFill>
                <a:latin typeface="宋体" panose="02010600030101010101" pitchFamily="2" charset="-122"/>
                <a:ea typeface="宋体" panose="02010600030101010101" pitchFamily="2" charset="-122"/>
              </a:rPr>
              <a:t>，构成了行为级建模的基础。其它所有的行为级语句只能出现在这两种块中。 </a:t>
            </a:r>
          </a:p>
          <a:p>
            <a:r>
              <a:rPr lang="en-US" altLang="zh-CN" sz="2000" b="0" i="0" u="none" strike="noStrike" baseline="0" dirty="0">
                <a:solidFill>
                  <a:srgbClr val="000000"/>
                </a:solidFill>
                <a:latin typeface="Calibri" panose="020F0502020204030204" pitchFamily="34" charset="0"/>
                <a:ea typeface="宋体" panose="02010600030101010101" pitchFamily="2" charset="-122"/>
              </a:rPr>
              <a:t>initial</a:t>
            </a:r>
            <a:r>
              <a:rPr lang="zh-CN" altLang="en-US" sz="2000" b="0" i="0" u="none" strike="noStrike" baseline="0" dirty="0">
                <a:solidFill>
                  <a:srgbClr val="000000"/>
                </a:solidFill>
                <a:latin typeface="宋体" panose="02010600030101010101" pitchFamily="2" charset="-122"/>
                <a:ea typeface="宋体" panose="02010600030101010101" pitchFamily="2" charset="-122"/>
              </a:rPr>
              <a:t>块只执行一次，而</a:t>
            </a:r>
            <a:r>
              <a:rPr lang="en-US" altLang="zh-CN" sz="2000" b="0" i="0" u="none" strike="noStrike" baseline="0" dirty="0">
                <a:solidFill>
                  <a:srgbClr val="000000"/>
                </a:solidFill>
                <a:latin typeface="Calibri" panose="020F0502020204030204" pitchFamily="34" charset="0"/>
                <a:ea typeface="宋体" panose="02010600030101010101" pitchFamily="2" charset="-122"/>
              </a:rPr>
              <a:t>always</a:t>
            </a:r>
            <a:r>
              <a:rPr lang="zh-CN" altLang="en-US" sz="2000" b="0" i="0" u="none" strike="noStrike" baseline="0" dirty="0">
                <a:solidFill>
                  <a:srgbClr val="000000"/>
                </a:solidFill>
                <a:latin typeface="宋体" panose="02010600030101010101" pitchFamily="2" charset="-122"/>
                <a:ea typeface="宋体" panose="02010600030101010101" pitchFamily="2" charset="-122"/>
              </a:rPr>
              <a:t>块不断反复执行，直到仿真结束。 </a:t>
            </a:r>
          </a:p>
          <a:p>
            <a:r>
              <a:rPr lang="zh-CN" altLang="en-US" sz="2000" b="0" i="0" u="none" strike="noStrike" baseline="0" dirty="0">
                <a:solidFill>
                  <a:srgbClr val="000000"/>
                </a:solidFill>
                <a:latin typeface="宋体" panose="02010600030101010101" pitchFamily="2" charset="-122"/>
                <a:ea typeface="宋体" panose="02010600030101010101" pitchFamily="2" charset="-122"/>
              </a:rPr>
              <a:t>从</a:t>
            </a:r>
            <a:r>
              <a:rPr lang="en-US" altLang="zh-CN" sz="2000" b="0" i="0" u="none" strike="noStrike" baseline="0" dirty="0">
                <a:solidFill>
                  <a:srgbClr val="000000"/>
                </a:solidFill>
                <a:latin typeface="Calibri" panose="020F0502020204030204" pitchFamily="34" charset="0"/>
                <a:ea typeface="宋体" panose="02010600030101010101" pitchFamily="2" charset="-122"/>
              </a:rPr>
              <a:t>C</a:t>
            </a:r>
            <a:r>
              <a:rPr lang="zh-CN" altLang="en-US" sz="2000" b="0" i="0" u="none" strike="noStrike" baseline="0" dirty="0">
                <a:solidFill>
                  <a:srgbClr val="000000"/>
                </a:solidFill>
                <a:latin typeface="宋体" panose="02010600030101010101" pitchFamily="2" charset="-122"/>
                <a:ea typeface="宋体" panose="02010600030101010101" pitchFamily="2" charset="-122"/>
              </a:rPr>
              <a:t>语言的角度看，</a:t>
            </a:r>
            <a:r>
              <a:rPr lang="en-US" altLang="zh-CN" sz="2000" b="0" i="0" u="none" strike="noStrike" baseline="0" dirty="0">
                <a:solidFill>
                  <a:srgbClr val="000000"/>
                </a:solidFill>
                <a:latin typeface="Calibri" panose="020F0502020204030204" pitchFamily="34" charset="0"/>
                <a:ea typeface="宋体" panose="02010600030101010101" pitchFamily="2" charset="-122"/>
              </a:rPr>
              <a:t>always</a:t>
            </a:r>
            <a:r>
              <a:rPr lang="zh-CN" altLang="en-US" sz="2000" b="0" i="0" u="none" strike="noStrike" baseline="0" dirty="0">
                <a:solidFill>
                  <a:srgbClr val="000000"/>
                </a:solidFill>
                <a:latin typeface="宋体" panose="02010600030101010101" pitchFamily="2" charset="-122"/>
                <a:ea typeface="宋体" panose="02010600030101010101" pitchFamily="2" charset="-122"/>
              </a:rPr>
              <a:t>类似于一个无限循环；然而从硬件设计者的角度来看，</a:t>
            </a:r>
            <a:r>
              <a:rPr lang="en-US" altLang="zh-CN" sz="2000" b="0" i="0" u="none" strike="noStrike" baseline="0" dirty="0">
                <a:solidFill>
                  <a:srgbClr val="000000"/>
                </a:solidFill>
                <a:latin typeface="Calibri" panose="020F0502020204030204" pitchFamily="34" charset="0"/>
                <a:ea typeface="宋体" panose="02010600030101010101" pitchFamily="2" charset="-122"/>
              </a:rPr>
              <a:t>always</a:t>
            </a:r>
            <a:r>
              <a:rPr lang="zh-CN" altLang="en-US" sz="2000" b="0" i="0" u="none" strike="noStrike" baseline="0" dirty="0">
                <a:solidFill>
                  <a:srgbClr val="000000"/>
                </a:solidFill>
                <a:latin typeface="宋体" panose="02010600030101010101" pitchFamily="2" charset="-122"/>
                <a:ea typeface="宋体" panose="02010600030101010101" pitchFamily="2" charset="-122"/>
              </a:rPr>
              <a:t>真实地反映了硬件电路在通电以后连续地反复运行的特点，执行停止的原因只能是断电（</a:t>
            </a:r>
            <a:r>
              <a:rPr lang="en-US" altLang="zh-CN" sz="2000" b="0" i="0" u="none" strike="noStrike" baseline="0" dirty="0">
                <a:solidFill>
                  <a:srgbClr val="000000"/>
                </a:solidFill>
                <a:latin typeface="Calibri" panose="020F0502020204030204" pitchFamily="34" charset="0"/>
                <a:ea typeface="宋体" panose="02010600030101010101" pitchFamily="2" charset="-122"/>
              </a:rPr>
              <a:t>$finish</a:t>
            </a:r>
            <a:r>
              <a:rPr lang="zh-CN" altLang="en-US" sz="2000" b="0" i="0" u="none" strike="noStrike" baseline="0" dirty="0">
                <a:solidFill>
                  <a:srgbClr val="000000"/>
                </a:solidFill>
                <a:latin typeface="宋体" panose="02010600030101010101" pitchFamily="2" charset="-122"/>
                <a:ea typeface="宋体" panose="02010600030101010101" pitchFamily="2" charset="-122"/>
              </a:rPr>
              <a:t>）和中断（</a:t>
            </a:r>
            <a:r>
              <a:rPr lang="en-US" altLang="zh-CN" sz="2000" b="0" i="0" u="none" strike="noStrike" baseline="0" dirty="0">
                <a:solidFill>
                  <a:srgbClr val="000000"/>
                </a:solidFill>
                <a:latin typeface="Calibri" panose="020F0502020204030204" pitchFamily="34" charset="0"/>
                <a:ea typeface="宋体" panose="02010600030101010101" pitchFamily="2" charset="-122"/>
              </a:rPr>
              <a:t>$stop</a:t>
            </a:r>
            <a:r>
              <a:rPr lang="zh-CN" altLang="en-US" sz="2000" b="0" i="0" u="none" strike="noStrike" baseline="0" dirty="0">
                <a:solidFill>
                  <a:srgbClr val="000000"/>
                </a:solidFill>
                <a:latin typeface="宋体" panose="02010600030101010101" pitchFamily="2" charset="-122"/>
                <a:ea typeface="宋体" panose="02010600030101010101" pitchFamily="2" charset="-122"/>
              </a:rPr>
              <a:t>）</a:t>
            </a:r>
            <a:endParaRPr lang="en-US" altLang="zh-CN" sz="2000" b="0" i="0" u="none" strike="noStrike" baseline="0" dirty="0">
              <a:solidFill>
                <a:srgbClr val="000000"/>
              </a:solidFill>
              <a:latin typeface="宋体" panose="02010600030101010101" pitchFamily="2" charset="-122"/>
              <a:ea typeface="宋体" panose="02010600030101010101" pitchFamily="2" charset="-122"/>
            </a:endParaRPr>
          </a:p>
          <a:p>
            <a:r>
              <a:rPr lang="zh-CN" altLang="en-US" sz="2000" dirty="0">
                <a:solidFill>
                  <a:srgbClr val="000000"/>
                </a:solidFill>
                <a:latin typeface="宋体" panose="02010600030101010101" pitchFamily="2" charset="-122"/>
                <a:ea typeface="宋体" panose="02010600030101010101" pitchFamily="2" charset="-122"/>
              </a:rPr>
              <a:t>语句块：</a:t>
            </a:r>
            <a:r>
              <a:rPr lang="en-US" altLang="zh-CN" sz="2000" dirty="0">
                <a:solidFill>
                  <a:srgbClr val="000000"/>
                </a:solidFill>
                <a:latin typeface="宋体" panose="02010600030101010101" pitchFamily="2" charset="-122"/>
                <a:ea typeface="宋体" panose="02010600030101010101" pitchFamily="2" charset="-122"/>
              </a:rPr>
              <a:t>begin</a:t>
            </a:r>
            <a:r>
              <a:rPr lang="zh-CN" altLang="en-US" sz="2000" dirty="0">
                <a:solidFill>
                  <a:srgbClr val="000000"/>
                </a:solidFill>
                <a:latin typeface="宋体" panose="02010600030101010101" pitchFamily="2" charset="-122"/>
                <a:ea typeface="宋体" panose="02010600030101010101" pitchFamily="2" charset="-122"/>
              </a:rPr>
              <a:t>。。。</a:t>
            </a:r>
            <a:r>
              <a:rPr lang="en-US" altLang="zh-CN" sz="2000" dirty="0">
                <a:solidFill>
                  <a:srgbClr val="000000"/>
                </a:solidFill>
                <a:latin typeface="宋体" panose="02010600030101010101" pitchFamily="2" charset="-122"/>
                <a:ea typeface="宋体" panose="02010600030101010101" pitchFamily="2" charset="-122"/>
              </a:rPr>
              <a:t>end</a:t>
            </a:r>
            <a:r>
              <a:rPr lang="zh-CN" altLang="en-US" sz="2000" dirty="0">
                <a:solidFill>
                  <a:srgbClr val="000000"/>
                </a:solidFill>
                <a:latin typeface="宋体" panose="02010600030101010101" pitchFamily="2" charset="-122"/>
                <a:ea typeface="宋体" panose="02010600030101010101" pitchFamily="2" charset="-122"/>
              </a:rPr>
              <a:t>，串行执行</a:t>
            </a:r>
            <a:endParaRPr lang="en-US" altLang="zh-CN" sz="2000" dirty="0">
              <a:solidFill>
                <a:srgbClr val="000000"/>
              </a:solidFill>
              <a:latin typeface="宋体" panose="02010600030101010101" pitchFamily="2" charset="-122"/>
              <a:ea typeface="宋体" panose="02010600030101010101" pitchFamily="2" charset="-122"/>
            </a:endParaRPr>
          </a:p>
          <a:p>
            <a:pPr marL="0" indent="0">
              <a:buNone/>
            </a:pPr>
            <a:r>
              <a:rPr lang="en-US" altLang="zh-CN" sz="2000" b="0" i="0" u="none" strike="noStrike" baseline="0" dirty="0">
                <a:solidFill>
                  <a:srgbClr val="000000"/>
                </a:solidFill>
                <a:latin typeface="宋体" panose="02010600030101010101" pitchFamily="2" charset="-122"/>
                <a:ea typeface="宋体" panose="02010600030101010101" pitchFamily="2" charset="-122"/>
              </a:rPr>
              <a:t>           fork</a:t>
            </a:r>
            <a:r>
              <a:rPr lang="zh-CN" altLang="en-US" sz="2000" b="0" i="0" u="none" strike="noStrike" baseline="0" dirty="0">
                <a:solidFill>
                  <a:srgbClr val="000000"/>
                </a:solidFill>
                <a:latin typeface="宋体" panose="02010600030101010101" pitchFamily="2" charset="-122"/>
                <a:ea typeface="宋体" panose="02010600030101010101" pitchFamily="2" charset="-122"/>
              </a:rPr>
              <a:t>。。。</a:t>
            </a:r>
            <a:r>
              <a:rPr lang="en-US" altLang="zh-CN" sz="2000" b="0" i="0" u="none" strike="noStrike" baseline="0" dirty="0">
                <a:solidFill>
                  <a:srgbClr val="000000"/>
                </a:solidFill>
                <a:latin typeface="宋体" panose="02010600030101010101" pitchFamily="2" charset="-122"/>
                <a:ea typeface="宋体" panose="02010600030101010101" pitchFamily="2" charset="-122"/>
              </a:rPr>
              <a:t>join  </a:t>
            </a:r>
            <a:r>
              <a:rPr lang="zh-CN" altLang="en-US" sz="2000" b="0" i="0" u="none" strike="noStrike" baseline="0" dirty="0">
                <a:solidFill>
                  <a:srgbClr val="000000"/>
                </a:solidFill>
                <a:latin typeface="宋体" panose="02010600030101010101" pitchFamily="2" charset="-122"/>
                <a:ea typeface="宋体" panose="02010600030101010101" pitchFamily="2" charset="-122"/>
              </a:rPr>
              <a:t>并行执行</a:t>
            </a:r>
            <a:endParaRPr lang="en-US" altLang="zh-CN" sz="2000" b="0" i="0" u="none" strike="noStrike" baseline="0" dirty="0">
              <a:solidFill>
                <a:srgbClr val="000000"/>
              </a:solidFill>
              <a:latin typeface="宋体" panose="02010600030101010101" pitchFamily="2" charset="-122"/>
              <a:ea typeface="宋体" panose="02010600030101010101" pitchFamily="2" charset="-122"/>
            </a:endParaRPr>
          </a:p>
          <a:p>
            <a:r>
              <a:rPr lang="zh-CN" altLang="en-US" sz="2000" dirty="0">
                <a:solidFill>
                  <a:srgbClr val="000000"/>
                </a:solidFill>
                <a:latin typeface="宋体" panose="02010600030101010101" pitchFamily="2" charset="-122"/>
                <a:ea typeface="宋体" panose="02010600030101010101" pitchFamily="2" charset="-122"/>
              </a:rPr>
              <a:t>时序控制：时延控制</a:t>
            </a:r>
            <a:r>
              <a:rPr lang="en-US" altLang="zh-CN" sz="2000" dirty="0">
                <a:solidFill>
                  <a:srgbClr val="000000"/>
                </a:solidFill>
                <a:latin typeface="宋体" panose="02010600030101010101" pitchFamily="2" charset="-122"/>
                <a:ea typeface="宋体" panose="02010600030101010101" pitchFamily="2" charset="-122"/>
              </a:rPr>
              <a:t>(</a:t>
            </a:r>
            <a:r>
              <a:rPr lang="zh-CN" altLang="en-US" sz="2000" dirty="0">
                <a:solidFill>
                  <a:srgbClr val="000000"/>
                </a:solidFill>
                <a:latin typeface="宋体" panose="02010600030101010101" pitchFamily="2" charset="-122"/>
                <a:ea typeface="宋体" panose="02010600030101010101" pitchFamily="2" charset="-122"/>
              </a:rPr>
              <a:t>常规，内嵌，零延时</a:t>
            </a:r>
            <a:r>
              <a:rPr lang="en-US" altLang="zh-CN" sz="2000" dirty="0">
                <a:solidFill>
                  <a:srgbClr val="000000"/>
                </a:solidFill>
                <a:latin typeface="宋体" panose="02010600030101010101" pitchFamily="2" charset="-122"/>
                <a:ea typeface="宋体" panose="02010600030101010101" pitchFamily="2" charset="-122"/>
              </a:rPr>
              <a:t>)</a:t>
            </a:r>
          </a:p>
          <a:p>
            <a:pPr marL="0" indent="0">
              <a:buNone/>
            </a:pPr>
            <a:r>
              <a:rPr lang="en-US" altLang="zh-CN" sz="2000" dirty="0">
                <a:solidFill>
                  <a:srgbClr val="000000"/>
                </a:solidFill>
                <a:latin typeface="宋体" panose="02010600030101010101" pitchFamily="2" charset="-122"/>
                <a:ea typeface="宋体" panose="02010600030101010101" pitchFamily="2" charset="-122"/>
              </a:rPr>
              <a:t>             </a:t>
            </a:r>
            <a:r>
              <a:rPr lang="zh-CN" altLang="en-US" sz="2000" dirty="0">
                <a:solidFill>
                  <a:srgbClr val="000000"/>
                </a:solidFill>
                <a:latin typeface="宋体" panose="02010600030101010101" pitchFamily="2" charset="-122"/>
                <a:ea typeface="宋体" panose="02010600030101010101" pitchFamily="2" charset="-122"/>
              </a:rPr>
              <a:t>事件控制</a:t>
            </a:r>
            <a:r>
              <a:rPr lang="en-US" altLang="zh-CN" sz="2000" dirty="0">
                <a:solidFill>
                  <a:srgbClr val="000000"/>
                </a:solidFill>
                <a:latin typeface="宋体" panose="02010600030101010101" pitchFamily="2" charset="-122"/>
                <a:ea typeface="宋体" panose="02010600030101010101" pitchFamily="2" charset="-122"/>
              </a:rPr>
              <a:t>(</a:t>
            </a:r>
            <a:r>
              <a:rPr lang="zh-CN" altLang="en-US" sz="2000" dirty="0">
                <a:solidFill>
                  <a:srgbClr val="000000"/>
                </a:solidFill>
                <a:latin typeface="宋体" panose="02010600030101010101" pitchFamily="2" charset="-122"/>
                <a:ea typeface="宋体" panose="02010600030101010101" pitchFamily="2" charset="-122"/>
              </a:rPr>
              <a:t>电平敏感，边沿敏感</a:t>
            </a:r>
            <a:r>
              <a:rPr lang="en-US" altLang="zh-CN" sz="2000" dirty="0">
                <a:solidFill>
                  <a:srgbClr val="000000"/>
                </a:solidFill>
                <a:latin typeface="宋体" panose="02010600030101010101" pitchFamily="2" charset="-122"/>
                <a:ea typeface="宋体" panose="02010600030101010101" pitchFamily="2" charset="-122"/>
              </a:rPr>
              <a:t>)</a:t>
            </a:r>
          </a:p>
          <a:p>
            <a:pPr marL="0" indent="0">
              <a:buNone/>
            </a:pPr>
            <a:endParaRPr lang="zh-CN" altLang="en-US" sz="1800" b="0" i="0" u="none" strike="noStrike" baseline="0" dirty="0">
              <a:solidFill>
                <a:srgbClr val="000000"/>
              </a:solidFill>
              <a:latin typeface="宋体" panose="02010600030101010101" pitchFamily="2" charset="-122"/>
              <a:ea typeface="宋体" panose="02010600030101010101" pitchFamily="2" charset="-122"/>
            </a:endParaRPr>
          </a:p>
          <a:p>
            <a:endParaRPr lang="zh-CN" altLang="en-US" dirty="0"/>
          </a:p>
        </p:txBody>
      </p:sp>
      <p:sp>
        <p:nvSpPr>
          <p:cNvPr id="4" name="灯片编号占位符 3">
            <a:extLst>
              <a:ext uri="{FF2B5EF4-FFF2-40B4-BE49-F238E27FC236}">
                <a16:creationId xmlns:a16="http://schemas.microsoft.com/office/drawing/2014/main" id="{EB929E54-4D55-4559-9AD4-4989C5305355}"/>
              </a:ext>
            </a:extLst>
          </p:cNvPr>
          <p:cNvSpPr>
            <a:spLocks noGrp="1"/>
          </p:cNvSpPr>
          <p:nvPr>
            <p:ph type="sldNum" sz="quarter" idx="10"/>
          </p:nvPr>
        </p:nvSpPr>
        <p:spPr/>
        <p:txBody>
          <a:bodyPr/>
          <a:lstStyle/>
          <a:p>
            <a:pPr>
              <a:defRPr/>
            </a:pPr>
            <a:fld id="{E65D00D1-81CD-440C-AB72-F75F753CF068}" type="slidenum">
              <a:rPr lang="en-US" altLang="zh-CN" smtClean="0"/>
              <a:pPr>
                <a:defRPr/>
              </a:pPr>
              <a:t>58</a:t>
            </a:fld>
            <a:endParaRPr lang="en-US" altLang="zh-CN"/>
          </a:p>
        </p:txBody>
      </p:sp>
    </p:spTree>
    <p:extLst>
      <p:ext uri="{BB962C8B-B14F-4D97-AF65-F5344CB8AC3E}">
        <p14:creationId xmlns:p14="http://schemas.microsoft.com/office/powerpoint/2010/main" val="128808431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179513" y="97194"/>
            <a:ext cx="7793037" cy="759354"/>
          </a:xfrm>
        </p:spPr>
        <p:txBody>
          <a:bodyPr/>
          <a:lstStyle/>
          <a:p>
            <a:r>
              <a:rPr lang="en-US" altLang="zh-CN" dirty="0"/>
              <a:t>4.1 </a:t>
            </a:r>
            <a:r>
              <a:rPr lang="zh-CN" altLang="en-US" dirty="0"/>
              <a:t>行为级建模程序结构</a:t>
            </a:r>
          </a:p>
        </p:txBody>
      </p:sp>
      <p:sp>
        <p:nvSpPr>
          <p:cNvPr id="5123" name="Rectangle 3"/>
          <p:cNvSpPr>
            <a:spLocks noGrp="1" noChangeArrowheads="1"/>
          </p:cNvSpPr>
          <p:nvPr>
            <p:ph type="body" idx="4294967295"/>
          </p:nvPr>
        </p:nvSpPr>
        <p:spPr>
          <a:xfrm>
            <a:off x="395536" y="1057011"/>
            <a:ext cx="8424936" cy="4081198"/>
          </a:xfrm>
        </p:spPr>
        <p:txBody>
          <a:bodyPr/>
          <a:lstStyle/>
          <a:p>
            <a:pPr>
              <a:lnSpc>
                <a:spcPct val="150000"/>
              </a:lnSpc>
            </a:pPr>
            <a:r>
              <a:rPr lang="en-US" altLang="zh-CN" dirty="0"/>
              <a:t>(3)  </a:t>
            </a:r>
            <a:r>
              <a:rPr lang="en-US" altLang="zh-CN" dirty="0">
                <a:solidFill>
                  <a:srgbClr val="FF0000"/>
                </a:solidFill>
              </a:rPr>
              <a:t>always</a:t>
            </a:r>
            <a:r>
              <a:rPr lang="zh-CN" altLang="en-US" dirty="0">
                <a:solidFill>
                  <a:srgbClr val="FF0000"/>
                </a:solidFill>
              </a:rPr>
              <a:t>语句</a:t>
            </a:r>
            <a:r>
              <a:rPr lang="zh-CN" altLang="en-US" dirty="0"/>
              <a:t>一直重复执行，由敏感列表</a:t>
            </a:r>
            <a:r>
              <a:rPr lang="en-US" altLang="zh-CN" dirty="0"/>
              <a:t>(always</a:t>
            </a:r>
            <a:r>
              <a:rPr lang="zh-CN" altLang="en-US" dirty="0"/>
              <a:t>语句括号内的变量</a:t>
            </a:r>
            <a:r>
              <a:rPr lang="en-US" altLang="zh-CN" dirty="0"/>
              <a:t>)</a:t>
            </a:r>
            <a:r>
              <a:rPr lang="zh-CN" altLang="en-US" dirty="0"/>
              <a:t>中的变量触发；</a:t>
            </a:r>
            <a:endParaRPr lang="en-US" altLang="zh-CN" dirty="0"/>
          </a:p>
          <a:p>
            <a:pPr>
              <a:lnSpc>
                <a:spcPct val="150000"/>
              </a:lnSpc>
            </a:pPr>
            <a:r>
              <a:rPr lang="en-US" altLang="zh-CN" dirty="0"/>
              <a:t>(4)  always</a:t>
            </a:r>
            <a:r>
              <a:rPr lang="zh-CN" altLang="en-US" dirty="0"/>
              <a:t>语句从</a:t>
            </a:r>
            <a:r>
              <a:rPr lang="en-US" altLang="zh-CN" dirty="0"/>
              <a:t>0</a:t>
            </a:r>
            <a:r>
              <a:rPr lang="zh-CN" altLang="en-US" dirty="0"/>
              <a:t>时刻开始；</a:t>
            </a:r>
            <a:endParaRPr lang="en-US" altLang="zh-CN" dirty="0"/>
          </a:p>
          <a:p>
            <a:pPr>
              <a:lnSpc>
                <a:spcPct val="150000"/>
              </a:lnSpc>
            </a:pPr>
            <a:r>
              <a:rPr lang="en-US" altLang="zh-CN" dirty="0"/>
              <a:t>(5) </a:t>
            </a:r>
            <a:r>
              <a:rPr lang="zh-CN" altLang="en-US" dirty="0"/>
              <a:t>在</a:t>
            </a:r>
            <a:r>
              <a:rPr lang="en-US" altLang="zh-CN" dirty="0">
                <a:solidFill>
                  <a:srgbClr val="FF0000"/>
                </a:solidFill>
              </a:rPr>
              <a:t>begin</a:t>
            </a:r>
            <a:r>
              <a:rPr lang="zh-CN" altLang="en-US" dirty="0">
                <a:solidFill>
                  <a:srgbClr val="FF0000"/>
                </a:solidFill>
              </a:rPr>
              <a:t>和</a:t>
            </a:r>
            <a:r>
              <a:rPr lang="en-US" altLang="zh-CN" dirty="0">
                <a:solidFill>
                  <a:srgbClr val="FF0000"/>
                </a:solidFill>
              </a:rPr>
              <a:t>end</a:t>
            </a:r>
            <a:r>
              <a:rPr lang="zh-CN" altLang="en-US" dirty="0"/>
              <a:t>之间的语句是顺序执行的，属于串行语句。</a:t>
            </a:r>
            <a:br>
              <a:rPr lang="zh-CN" altLang="en-US" dirty="0"/>
            </a:br>
            <a:endParaRPr lang="zh-CN" altLang="en-US" dirty="0"/>
          </a:p>
        </p:txBody>
      </p:sp>
      <p:sp>
        <p:nvSpPr>
          <p:cNvPr id="2" name="灯片编号占位符 1"/>
          <p:cNvSpPr>
            <a:spLocks noGrp="1"/>
          </p:cNvSpPr>
          <p:nvPr>
            <p:ph type="sldNum" sz="quarter" idx="10"/>
          </p:nvPr>
        </p:nvSpPr>
        <p:spPr/>
        <p:txBody>
          <a:bodyPr/>
          <a:lstStyle/>
          <a:p>
            <a:pPr>
              <a:defRPr/>
            </a:pPr>
            <a:fld id="{B938EA18-9DD8-45FB-BC7C-EE834E42B6BC}" type="slidenum">
              <a:rPr lang="en-US" altLang="zh-CN" smtClean="0"/>
              <a:pPr>
                <a:defRPr/>
              </a:pPr>
              <a:t>6</a:t>
            </a:fld>
            <a:endParaRPr lang="en-US" altLang="zh-CN"/>
          </a:p>
        </p:txBody>
      </p:sp>
    </p:spTree>
    <p:extLst>
      <p:ext uri="{BB962C8B-B14F-4D97-AF65-F5344CB8AC3E}">
        <p14:creationId xmlns:p14="http://schemas.microsoft.com/office/powerpoint/2010/main" val="200734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anim calcmode="lin" valueType="num">
                                      <p:cBhvr additive="base">
                                        <p:cTn id="19"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4294967295"/>
          </p:nvPr>
        </p:nvSpPr>
        <p:spPr>
          <a:xfrm>
            <a:off x="273050" y="271198"/>
            <a:ext cx="7772400" cy="508000"/>
          </a:xfrm>
        </p:spPr>
        <p:txBody>
          <a:bodyPr/>
          <a:lstStyle/>
          <a:p>
            <a:pPr>
              <a:lnSpc>
                <a:spcPct val="90000"/>
              </a:lnSpc>
              <a:buFont typeface="Wingdings" pitchFamily="2" charset="2"/>
              <a:buNone/>
              <a:defRPr/>
            </a:pPr>
            <a:r>
              <a:rPr lang="en-US" altLang="zh-CN" sz="3200" b="1" dirty="0">
                <a:solidFill>
                  <a:srgbClr val="0043A6"/>
                </a:solidFill>
                <a:effectLst>
                  <a:outerShdw blurRad="38100" dist="38100" dir="2700000" algn="tl">
                    <a:srgbClr val="C0C0C0"/>
                  </a:outerShdw>
                </a:effectLst>
              </a:rPr>
              <a:t>4.2 </a:t>
            </a:r>
            <a:r>
              <a:rPr lang="zh-CN" altLang="en-US" sz="3200" b="1" dirty="0">
                <a:solidFill>
                  <a:srgbClr val="0043A6"/>
                </a:solidFill>
                <a:effectLst>
                  <a:outerShdw blurRad="38100" dist="38100" dir="2700000" algn="tl">
                    <a:srgbClr val="C0C0C0"/>
                  </a:outerShdw>
                </a:effectLst>
              </a:rPr>
              <a:t>过程结构语句</a:t>
            </a:r>
          </a:p>
        </p:txBody>
      </p:sp>
      <p:grpSp>
        <p:nvGrpSpPr>
          <p:cNvPr id="10243" name="Group 3"/>
          <p:cNvGrpSpPr>
            <a:grpSpLocks/>
          </p:cNvGrpSpPr>
          <p:nvPr/>
        </p:nvGrpSpPr>
        <p:grpSpPr bwMode="auto">
          <a:xfrm>
            <a:off x="76200" y="985406"/>
            <a:ext cx="8915400" cy="4635500"/>
            <a:chOff x="48" y="745"/>
            <a:chExt cx="5616" cy="3504"/>
          </a:xfrm>
        </p:grpSpPr>
        <p:sp>
          <p:nvSpPr>
            <p:cNvPr id="10244" name="Rectangle 4"/>
            <p:cNvSpPr>
              <a:spLocks noChangeArrowheads="1"/>
            </p:cNvSpPr>
            <p:nvPr/>
          </p:nvSpPr>
          <p:spPr bwMode="auto">
            <a:xfrm>
              <a:off x="96" y="745"/>
              <a:ext cx="5568" cy="3504"/>
            </a:xfrm>
            <a:prstGeom prst="rect">
              <a:avLst/>
            </a:prstGeom>
            <a:solidFill>
              <a:srgbClr val="0043A6"/>
            </a:solidFill>
            <a:ln w="9525">
              <a:solidFill>
                <a:srgbClr val="0043A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ctr" eaLnBrk="1" hangingPunct="1">
                <a:spcBef>
                  <a:spcPct val="0"/>
                </a:spcBef>
                <a:buClrTx/>
                <a:buFontTx/>
                <a:buNone/>
              </a:pPr>
              <a:endParaRPr lang="zh-CN" altLang="en-US" sz="3200" b="1">
                <a:solidFill>
                  <a:schemeClr val="bg1"/>
                </a:solidFill>
                <a:latin typeface="Times New Roman" pitchFamily="18" charset="0"/>
                <a:ea typeface="宋体" pitchFamily="2" charset="-122"/>
              </a:endParaRPr>
            </a:p>
          </p:txBody>
        </p:sp>
        <p:sp>
          <p:nvSpPr>
            <p:cNvPr id="10245" name="Text Box 5"/>
            <p:cNvSpPr txBox="1">
              <a:spLocks noChangeArrowheads="1"/>
            </p:cNvSpPr>
            <p:nvPr/>
          </p:nvSpPr>
          <p:spPr bwMode="auto">
            <a:xfrm>
              <a:off x="48" y="1824"/>
              <a:ext cx="816"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50000"/>
                </a:spcBef>
                <a:buClrTx/>
                <a:buFontTx/>
                <a:buNone/>
              </a:pPr>
              <a:r>
                <a:rPr lang="zh-CN" altLang="en-US" b="1" dirty="0">
                  <a:solidFill>
                    <a:schemeClr val="bg1"/>
                  </a:solidFill>
                  <a:latin typeface="Times New Roman" pitchFamily="18" charset="0"/>
                  <a:ea typeface="宋体" pitchFamily="2" charset="-122"/>
                </a:rPr>
                <a:t>过程块</a:t>
              </a:r>
            </a:p>
          </p:txBody>
        </p:sp>
        <p:sp>
          <p:nvSpPr>
            <p:cNvPr id="10246" name="Text Box 6"/>
            <p:cNvSpPr txBox="1">
              <a:spLocks noChangeArrowheads="1"/>
            </p:cNvSpPr>
            <p:nvPr/>
          </p:nvSpPr>
          <p:spPr bwMode="auto">
            <a:xfrm>
              <a:off x="1008" y="1008"/>
              <a:ext cx="1056"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50000"/>
                </a:spcBef>
                <a:buClrTx/>
                <a:buFontTx/>
                <a:buNone/>
              </a:pPr>
              <a:r>
                <a:rPr lang="zh-CN" altLang="en-US" b="1" dirty="0">
                  <a:solidFill>
                    <a:schemeClr val="bg1"/>
                  </a:solidFill>
                  <a:latin typeface="Times New Roman" pitchFamily="18" charset="0"/>
                  <a:ea typeface="宋体" pitchFamily="2" charset="-122"/>
                </a:rPr>
                <a:t>过程语句</a:t>
              </a:r>
            </a:p>
          </p:txBody>
        </p:sp>
        <p:sp>
          <p:nvSpPr>
            <p:cNvPr id="10247" name="Text Box 7"/>
            <p:cNvSpPr txBox="1">
              <a:spLocks noChangeArrowheads="1"/>
            </p:cNvSpPr>
            <p:nvPr/>
          </p:nvSpPr>
          <p:spPr bwMode="auto">
            <a:xfrm>
              <a:off x="1008" y="2640"/>
              <a:ext cx="864"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50000"/>
                </a:spcBef>
                <a:buClrTx/>
                <a:buFontTx/>
                <a:buNone/>
              </a:pPr>
              <a:r>
                <a:rPr lang="zh-CN" altLang="en-US" b="1" dirty="0">
                  <a:solidFill>
                    <a:schemeClr val="bg1"/>
                  </a:solidFill>
                  <a:latin typeface="Times New Roman" pitchFamily="18" charset="0"/>
                  <a:ea typeface="宋体" pitchFamily="2" charset="-122"/>
                </a:rPr>
                <a:t>语句块</a:t>
              </a:r>
            </a:p>
          </p:txBody>
        </p:sp>
        <p:sp>
          <p:nvSpPr>
            <p:cNvPr id="10248" name="Text Box 8"/>
            <p:cNvSpPr txBox="1">
              <a:spLocks noChangeArrowheads="1"/>
            </p:cNvSpPr>
            <p:nvPr/>
          </p:nvSpPr>
          <p:spPr bwMode="auto">
            <a:xfrm>
              <a:off x="2160" y="768"/>
              <a:ext cx="912"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50000"/>
                </a:spcBef>
                <a:buClrTx/>
                <a:buFontTx/>
                <a:buNone/>
              </a:pPr>
              <a:r>
                <a:rPr lang="en-US" altLang="zh-CN" sz="2400" b="1" dirty="0">
                  <a:solidFill>
                    <a:schemeClr val="bg1"/>
                  </a:solidFill>
                  <a:latin typeface="Times New Roman" pitchFamily="18" charset="0"/>
                  <a:ea typeface="宋体" pitchFamily="2" charset="-122"/>
                </a:rPr>
                <a:t>initial</a:t>
              </a:r>
            </a:p>
            <a:p>
              <a:pPr eaLnBrk="1" hangingPunct="1">
                <a:spcBef>
                  <a:spcPct val="50000"/>
                </a:spcBef>
                <a:buClrTx/>
                <a:buFontTx/>
                <a:buNone/>
              </a:pPr>
              <a:r>
                <a:rPr lang="en-US" altLang="zh-CN" sz="2400" b="1" dirty="0">
                  <a:solidFill>
                    <a:schemeClr val="bg1"/>
                  </a:solidFill>
                  <a:latin typeface="Times New Roman" pitchFamily="18" charset="0"/>
                  <a:ea typeface="宋体" pitchFamily="2" charset="-122"/>
                </a:rPr>
                <a:t>always</a:t>
              </a:r>
            </a:p>
          </p:txBody>
        </p:sp>
        <p:sp>
          <p:nvSpPr>
            <p:cNvPr id="10249" name="AutoShape 9"/>
            <p:cNvSpPr>
              <a:spLocks/>
            </p:cNvSpPr>
            <p:nvPr/>
          </p:nvSpPr>
          <p:spPr bwMode="auto">
            <a:xfrm>
              <a:off x="816" y="1248"/>
              <a:ext cx="192" cy="1536"/>
            </a:xfrm>
            <a:prstGeom prst="leftBrace">
              <a:avLst>
                <a:gd name="adj1" fmla="val 66667"/>
                <a:gd name="adj2" fmla="val 50000"/>
              </a:avLst>
            </a:prstGeom>
            <a:noFill/>
            <a:ln w="3810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0"/>
                </a:spcBef>
                <a:buClrTx/>
                <a:buFontTx/>
                <a:buNone/>
              </a:pPr>
              <a:endParaRPr lang="zh-CN" altLang="en-US" sz="8800">
                <a:solidFill>
                  <a:srgbClr val="D0CDCA"/>
                </a:solidFill>
                <a:latin typeface="楷体_GB2312" pitchFamily="49" charset="-122"/>
                <a:ea typeface="楷体_GB2312" pitchFamily="49" charset="-122"/>
              </a:endParaRPr>
            </a:p>
          </p:txBody>
        </p:sp>
        <p:sp>
          <p:nvSpPr>
            <p:cNvPr id="10250" name="AutoShape 10"/>
            <p:cNvSpPr>
              <a:spLocks/>
            </p:cNvSpPr>
            <p:nvPr/>
          </p:nvSpPr>
          <p:spPr bwMode="auto">
            <a:xfrm>
              <a:off x="2064" y="960"/>
              <a:ext cx="96" cy="480"/>
            </a:xfrm>
            <a:prstGeom prst="leftBrace">
              <a:avLst>
                <a:gd name="adj1" fmla="val 41667"/>
                <a:gd name="adj2" fmla="val 50000"/>
              </a:avLst>
            </a:prstGeom>
            <a:noFill/>
            <a:ln w="3810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0"/>
                </a:spcBef>
                <a:buClrTx/>
                <a:buFontTx/>
                <a:buNone/>
              </a:pPr>
              <a:endParaRPr lang="zh-CN" altLang="en-US" sz="8800">
                <a:solidFill>
                  <a:srgbClr val="D0CDCA"/>
                </a:solidFill>
                <a:latin typeface="楷体_GB2312" pitchFamily="49" charset="-122"/>
                <a:ea typeface="楷体_GB2312" pitchFamily="49" charset="-122"/>
              </a:endParaRPr>
            </a:p>
          </p:txBody>
        </p:sp>
        <p:sp>
          <p:nvSpPr>
            <p:cNvPr id="10251" name="Text Box 11"/>
            <p:cNvSpPr txBox="1">
              <a:spLocks noChangeArrowheads="1"/>
            </p:cNvSpPr>
            <p:nvPr/>
          </p:nvSpPr>
          <p:spPr bwMode="auto">
            <a:xfrm>
              <a:off x="2016" y="1872"/>
              <a:ext cx="1728"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50000"/>
                </a:spcBef>
                <a:buClrTx/>
                <a:buFontTx/>
                <a:buNone/>
              </a:pPr>
              <a:r>
                <a:rPr lang="zh-CN" altLang="en-US" sz="2400" b="1" dirty="0">
                  <a:solidFill>
                    <a:schemeClr val="bg1"/>
                  </a:solidFill>
                  <a:latin typeface="Times New Roman" pitchFamily="18" charset="0"/>
                  <a:ea typeface="宋体" pitchFamily="2" charset="-122"/>
                </a:rPr>
                <a:t>过程性赋值语句</a:t>
              </a:r>
            </a:p>
          </p:txBody>
        </p:sp>
        <p:sp>
          <p:nvSpPr>
            <p:cNvPr id="10252" name="Text Box 12"/>
            <p:cNvSpPr txBox="1">
              <a:spLocks noChangeArrowheads="1"/>
            </p:cNvSpPr>
            <p:nvPr/>
          </p:nvSpPr>
          <p:spPr bwMode="auto">
            <a:xfrm>
              <a:off x="2016" y="3360"/>
              <a:ext cx="1536"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50000"/>
                </a:spcBef>
                <a:buClrTx/>
                <a:buFontTx/>
                <a:buNone/>
              </a:pPr>
              <a:r>
                <a:rPr lang="zh-CN" altLang="en-US" sz="2400" b="1" dirty="0">
                  <a:solidFill>
                    <a:schemeClr val="bg1"/>
                  </a:solidFill>
                  <a:latin typeface="Times New Roman" pitchFamily="18" charset="0"/>
                  <a:ea typeface="宋体" pitchFamily="2" charset="-122"/>
                </a:rPr>
                <a:t>高级程序语句</a:t>
              </a:r>
            </a:p>
          </p:txBody>
        </p:sp>
        <p:sp>
          <p:nvSpPr>
            <p:cNvPr id="10253" name="Text Box 13"/>
            <p:cNvSpPr txBox="1">
              <a:spLocks noChangeArrowheads="1"/>
            </p:cNvSpPr>
            <p:nvPr/>
          </p:nvSpPr>
          <p:spPr bwMode="auto">
            <a:xfrm>
              <a:off x="3631" y="1588"/>
              <a:ext cx="1536"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50000"/>
                </a:spcBef>
                <a:buClrTx/>
                <a:buFontTx/>
                <a:buNone/>
              </a:pPr>
              <a:r>
                <a:rPr lang="zh-CN" altLang="en-US" sz="2400" b="1" dirty="0">
                  <a:solidFill>
                    <a:schemeClr val="bg1"/>
                  </a:solidFill>
                  <a:latin typeface="Times New Roman" pitchFamily="18" charset="0"/>
                  <a:ea typeface="宋体" pitchFamily="2" charset="-122"/>
                </a:rPr>
                <a:t>过程赋值语句</a:t>
              </a:r>
            </a:p>
          </p:txBody>
        </p:sp>
        <p:sp>
          <p:nvSpPr>
            <p:cNvPr id="10254" name="Text Box 14"/>
            <p:cNvSpPr txBox="1">
              <a:spLocks noChangeArrowheads="1"/>
            </p:cNvSpPr>
            <p:nvPr/>
          </p:nvSpPr>
          <p:spPr bwMode="auto">
            <a:xfrm>
              <a:off x="3672" y="2069"/>
              <a:ext cx="1723"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50000"/>
                </a:spcBef>
                <a:buClrTx/>
                <a:buFontTx/>
                <a:buNone/>
              </a:pPr>
              <a:r>
                <a:rPr lang="zh-CN" altLang="en-US" sz="2400" b="1" dirty="0">
                  <a:solidFill>
                    <a:schemeClr val="bg1"/>
                  </a:solidFill>
                  <a:latin typeface="Times New Roman" pitchFamily="18" charset="0"/>
                  <a:ea typeface="宋体" pitchFamily="2" charset="-122"/>
                </a:rPr>
                <a:t>过程连续赋值语句</a:t>
              </a:r>
            </a:p>
          </p:txBody>
        </p:sp>
        <p:sp>
          <p:nvSpPr>
            <p:cNvPr id="10255" name="Text Box 15"/>
            <p:cNvSpPr txBox="1">
              <a:spLocks noChangeArrowheads="1"/>
            </p:cNvSpPr>
            <p:nvPr/>
          </p:nvSpPr>
          <p:spPr bwMode="auto">
            <a:xfrm>
              <a:off x="3631" y="3111"/>
              <a:ext cx="1536"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50000"/>
                </a:spcBef>
                <a:buClrTx/>
                <a:buFontTx/>
                <a:buNone/>
              </a:pPr>
              <a:r>
                <a:rPr lang="zh-CN" altLang="en-US" sz="2400" b="1" dirty="0">
                  <a:solidFill>
                    <a:schemeClr val="bg1"/>
                  </a:solidFill>
                  <a:latin typeface="Times New Roman" pitchFamily="18" charset="0"/>
                  <a:ea typeface="宋体" pitchFamily="2" charset="-122"/>
                </a:rPr>
                <a:t>条件分支语句</a:t>
              </a:r>
            </a:p>
          </p:txBody>
        </p:sp>
        <p:sp>
          <p:nvSpPr>
            <p:cNvPr id="10256" name="Text Box 16"/>
            <p:cNvSpPr txBox="1">
              <a:spLocks noChangeArrowheads="1"/>
            </p:cNvSpPr>
            <p:nvPr/>
          </p:nvSpPr>
          <p:spPr bwMode="auto">
            <a:xfrm>
              <a:off x="3655" y="3569"/>
              <a:ext cx="1488"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50000"/>
                </a:spcBef>
                <a:buClrTx/>
                <a:buFontTx/>
                <a:buNone/>
              </a:pPr>
              <a:r>
                <a:rPr lang="zh-CN" altLang="en-US" sz="2400" b="1" dirty="0">
                  <a:solidFill>
                    <a:schemeClr val="bg1"/>
                  </a:solidFill>
                  <a:latin typeface="Times New Roman" pitchFamily="18" charset="0"/>
                  <a:ea typeface="宋体" pitchFamily="2" charset="-122"/>
                </a:rPr>
                <a:t>循环控制语句</a:t>
              </a:r>
            </a:p>
          </p:txBody>
        </p:sp>
        <p:sp>
          <p:nvSpPr>
            <p:cNvPr id="10257" name="AutoShape 17"/>
            <p:cNvSpPr>
              <a:spLocks/>
            </p:cNvSpPr>
            <p:nvPr/>
          </p:nvSpPr>
          <p:spPr bwMode="auto">
            <a:xfrm>
              <a:off x="1824" y="2112"/>
              <a:ext cx="96" cy="1440"/>
            </a:xfrm>
            <a:prstGeom prst="leftBrace">
              <a:avLst>
                <a:gd name="adj1" fmla="val 125000"/>
                <a:gd name="adj2" fmla="val 50000"/>
              </a:avLst>
            </a:prstGeom>
            <a:noFill/>
            <a:ln w="3810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ctr" eaLnBrk="1" hangingPunct="1">
                <a:spcBef>
                  <a:spcPct val="0"/>
                </a:spcBef>
                <a:buClrTx/>
                <a:buFontTx/>
                <a:buNone/>
              </a:pPr>
              <a:endParaRPr lang="zh-CN" altLang="en-US" sz="3200" b="1">
                <a:solidFill>
                  <a:schemeClr val="bg1"/>
                </a:solidFill>
                <a:latin typeface="Times New Roman" pitchFamily="18" charset="0"/>
                <a:ea typeface="宋体" pitchFamily="2" charset="-122"/>
              </a:endParaRPr>
            </a:p>
          </p:txBody>
        </p:sp>
        <p:sp>
          <p:nvSpPr>
            <p:cNvPr id="10258" name="AutoShape 18"/>
            <p:cNvSpPr>
              <a:spLocks/>
            </p:cNvSpPr>
            <p:nvPr/>
          </p:nvSpPr>
          <p:spPr bwMode="auto">
            <a:xfrm>
              <a:off x="3523" y="1638"/>
              <a:ext cx="96" cy="768"/>
            </a:xfrm>
            <a:prstGeom prst="leftBrace">
              <a:avLst>
                <a:gd name="adj1" fmla="val 66667"/>
                <a:gd name="adj2" fmla="val 50000"/>
              </a:avLst>
            </a:prstGeom>
            <a:noFill/>
            <a:ln w="3810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ctr" eaLnBrk="1" hangingPunct="1">
                <a:spcBef>
                  <a:spcPct val="0"/>
                </a:spcBef>
                <a:buClrTx/>
                <a:buFontTx/>
                <a:buNone/>
              </a:pPr>
              <a:endParaRPr lang="zh-CN" altLang="en-US" sz="3200" b="1">
                <a:solidFill>
                  <a:schemeClr val="bg1"/>
                </a:solidFill>
                <a:latin typeface="Times New Roman" pitchFamily="18" charset="0"/>
                <a:ea typeface="宋体" pitchFamily="2" charset="-122"/>
              </a:endParaRPr>
            </a:p>
          </p:txBody>
        </p:sp>
        <p:sp>
          <p:nvSpPr>
            <p:cNvPr id="10259" name="AutoShape 19"/>
            <p:cNvSpPr>
              <a:spLocks/>
            </p:cNvSpPr>
            <p:nvPr/>
          </p:nvSpPr>
          <p:spPr bwMode="auto">
            <a:xfrm>
              <a:off x="3523" y="3233"/>
              <a:ext cx="72" cy="603"/>
            </a:xfrm>
            <a:prstGeom prst="leftBrace">
              <a:avLst>
                <a:gd name="adj1" fmla="val 66667"/>
                <a:gd name="adj2" fmla="val 50000"/>
              </a:avLst>
            </a:prstGeom>
            <a:noFill/>
            <a:ln w="3810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algn="ctr" eaLnBrk="1" hangingPunct="1">
                <a:spcBef>
                  <a:spcPct val="0"/>
                </a:spcBef>
                <a:buClrTx/>
                <a:buFontTx/>
                <a:buNone/>
              </a:pPr>
              <a:endParaRPr lang="zh-CN" altLang="en-US" sz="3200" b="1">
                <a:solidFill>
                  <a:schemeClr val="bg1"/>
                </a:solidFill>
                <a:latin typeface="Times New Roman" pitchFamily="18" charset="0"/>
                <a:ea typeface="宋体" pitchFamily="2" charset="-122"/>
              </a:endParaRPr>
            </a:p>
          </p:txBody>
        </p:sp>
      </p:grpSp>
      <p:sp>
        <p:nvSpPr>
          <p:cNvPr id="20" name="Text Box 12"/>
          <p:cNvSpPr txBox="1">
            <a:spLocks noChangeArrowheads="1"/>
          </p:cNvSpPr>
          <p:nvPr/>
        </p:nvSpPr>
        <p:spPr bwMode="auto">
          <a:xfrm>
            <a:off x="3276600" y="3515484"/>
            <a:ext cx="2438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itchFamily="2" charset="2"/>
              <a:buChar char="v"/>
              <a:defRPr sz="2800">
                <a:solidFill>
                  <a:schemeClr val="tx1"/>
                </a:solidFill>
                <a:latin typeface="Tahoma" pitchFamily="34" charset="0"/>
                <a:ea typeface="华文细黑" pitchFamily="2" charset="-122"/>
              </a:defRPr>
            </a:lvl1pPr>
            <a:lvl2pPr marL="742950" indent="-285750">
              <a:spcBef>
                <a:spcPct val="20000"/>
              </a:spcBef>
              <a:buClr>
                <a:schemeClr val="hlink"/>
              </a:buClr>
              <a:buSzPct val="70000"/>
              <a:buFont typeface="Wingdings" pitchFamily="2" charset="2"/>
              <a:buChar char="n"/>
              <a:defRPr sz="2400">
                <a:solidFill>
                  <a:schemeClr val="tx1"/>
                </a:solidFill>
                <a:latin typeface="Tahoma" pitchFamily="34" charset="0"/>
                <a:ea typeface="华文细黑" pitchFamily="2" charset="-122"/>
              </a:defRPr>
            </a:lvl2pPr>
            <a:lvl3pPr marL="1143000" indent="-228600">
              <a:spcBef>
                <a:spcPct val="20000"/>
              </a:spcBef>
              <a:buClr>
                <a:schemeClr val="accent2"/>
              </a:buClr>
              <a:buSzPct val="70000"/>
              <a:buFont typeface="Wingdings" pitchFamily="2" charset="2"/>
              <a:buChar char="l"/>
              <a:defRPr sz="2400">
                <a:solidFill>
                  <a:schemeClr val="tx1"/>
                </a:solidFill>
                <a:latin typeface="Tahoma" pitchFamily="34" charset="0"/>
                <a:ea typeface="华文细黑" pitchFamily="2" charset="-122"/>
              </a:defRPr>
            </a:lvl3pPr>
            <a:lvl4pPr marL="1600200" indent="-228600">
              <a:spcBef>
                <a:spcPct val="20000"/>
              </a:spcBef>
              <a:buClr>
                <a:schemeClr val="accent2"/>
              </a:buClr>
              <a:buSzPct val="55000"/>
              <a:buFont typeface="Wingdings" pitchFamily="2" charset="2"/>
              <a:buChar char="n"/>
              <a:defRPr sz="24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4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Tahoma" pitchFamily="34" charset="0"/>
                <a:ea typeface="宋体" pitchFamily="2" charset="-122"/>
              </a:defRPr>
            </a:lvl9pPr>
          </a:lstStyle>
          <a:p>
            <a:pPr eaLnBrk="1" hangingPunct="1">
              <a:spcBef>
                <a:spcPct val="50000"/>
              </a:spcBef>
              <a:buClrTx/>
              <a:buFontTx/>
              <a:buNone/>
            </a:pPr>
            <a:r>
              <a:rPr lang="zh-CN" altLang="en-US" sz="2400" b="1" dirty="0">
                <a:solidFill>
                  <a:schemeClr val="bg1"/>
                </a:solidFill>
                <a:latin typeface="Times New Roman" pitchFamily="18" charset="0"/>
                <a:ea typeface="宋体" pitchFamily="2" charset="-122"/>
              </a:rPr>
              <a:t>时序控制语句</a:t>
            </a:r>
          </a:p>
        </p:txBody>
      </p:sp>
      <p:sp>
        <p:nvSpPr>
          <p:cNvPr id="2" name="灯片编号占位符 1"/>
          <p:cNvSpPr>
            <a:spLocks noGrp="1"/>
          </p:cNvSpPr>
          <p:nvPr>
            <p:ph type="sldNum" sz="quarter" idx="10"/>
          </p:nvPr>
        </p:nvSpPr>
        <p:spPr/>
        <p:txBody>
          <a:bodyPr/>
          <a:lstStyle/>
          <a:p>
            <a:pPr>
              <a:defRPr/>
            </a:pPr>
            <a:fld id="{B938EA18-9DD8-45FB-BC7C-EE834E42B6BC}" type="slidenum">
              <a:rPr lang="en-US" altLang="zh-CN" smtClean="0"/>
              <a:pPr>
                <a:defRPr/>
              </a:pPr>
              <a:t>7</a:t>
            </a:fld>
            <a:endParaRPr lang="en-US" altLang="zh-CN"/>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11BDA-9AA6-43CB-9429-7E5FC7F17EF4}"/>
              </a:ext>
            </a:extLst>
          </p:cNvPr>
          <p:cNvSpPr>
            <a:spLocks noGrp="1"/>
          </p:cNvSpPr>
          <p:nvPr>
            <p:ph type="title"/>
          </p:nvPr>
        </p:nvSpPr>
        <p:spPr>
          <a:xfrm>
            <a:off x="1835697" y="55558"/>
            <a:ext cx="4320480" cy="759354"/>
          </a:xfrm>
        </p:spPr>
        <p:txBody>
          <a:bodyPr/>
          <a:lstStyle/>
          <a:p>
            <a:r>
              <a:rPr lang="zh-CN" altLang="en-US" dirty="0"/>
              <a:t>语句的可综合性比较</a:t>
            </a:r>
          </a:p>
        </p:txBody>
      </p:sp>
      <p:sp>
        <p:nvSpPr>
          <p:cNvPr id="4" name="灯片编号占位符 3">
            <a:extLst>
              <a:ext uri="{FF2B5EF4-FFF2-40B4-BE49-F238E27FC236}">
                <a16:creationId xmlns:a16="http://schemas.microsoft.com/office/drawing/2014/main" id="{202F70D5-B066-4FB8-82D8-2E5ADD21787E}"/>
              </a:ext>
            </a:extLst>
          </p:cNvPr>
          <p:cNvSpPr>
            <a:spLocks noGrp="1"/>
          </p:cNvSpPr>
          <p:nvPr>
            <p:ph type="sldNum" sz="quarter" idx="10"/>
          </p:nvPr>
        </p:nvSpPr>
        <p:spPr/>
        <p:txBody>
          <a:bodyPr/>
          <a:lstStyle/>
          <a:p>
            <a:pPr>
              <a:defRPr/>
            </a:pPr>
            <a:fld id="{E65D00D1-81CD-440C-AB72-F75F753CF068}" type="slidenum">
              <a:rPr lang="en-US" altLang="zh-CN" smtClean="0"/>
              <a:pPr>
                <a:defRPr/>
              </a:pPr>
              <a:t>8</a:t>
            </a:fld>
            <a:endParaRPr lang="en-US" altLang="zh-CN"/>
          </a:p>
        </p:txBody>
      </p:sp>
      <p:graphicFrame>
        <p:nvGraphicFramePr>
          <p:cNvPr id="6" name="表格 5">
            <a:extLst>
              <a:ext uri="{FF2B5EF4-FFF2-40B4-BE49-F238E27FC236}">
                <a16:creationId xmlns:a16="http://schemas.microsoft.com/office/drawing/2014/main" id="{3A443A49-D6B3-4CF2-85B8-5A6C2AEDED81}"/>
              </a:ext>
            </a:extLst>
          </p:cNvPr>
          <p:cNvGraphicFramePr>
            <a:graphicFrameLocks noGrp="1"/>
          </p:cNvGraphicFramePr>
          <p:nvPr>
            <p:extLst>
              <p:ext uri="{D42A27DB-BD31-4B8C-83A1-F6EECF244321}">
                <p14:modId xmlns:p14="http://schemas.microsoft.com/office/powerpoint/2010/main" val="3235375154"/>
              </p:ext>
            </p:extLst>
          </p:nvPr>
        </p:nvGraphicFramePr>
        <p:xfrm>
          <a:off x="1187624" y="940141"/>
          <a:ext cx="6480720" cy="4453287"/>
        </p:xfrm>
        <a:graphic>
          <a:graphicData uri="http://schemas.openxmlformats.org/drawingml/2006/table">
            <a:tbl>
              <a:tblPr/>
              <a:tblGrid>
                <a:gridCol w="2160240">
                  <a:extLst>
                    <a:ext uri="{9D8B030D-6E8A-4147-A177-3AD203B41FA5}">
                      <a16:colId xmlns:a16="http://schemas.microsoft.com/office/drawing/2014/main" val="20000"/>
                    </a:ext>
                  </a:extLst>
                </a:gridCol>
                <a:gridCol w="2160240">
                  <a:extLst>
                    <a:ext uri="{9D8B030D-6E8A-4147-A177-3AD203B41FA5}">
                      <a16:colId xmlns:a16="http://schemas.microsoft.com/office/drawing/2014/main" val="20001"/>
                    </a:ext>
                  </a:extLst>
                </a:gridCol>
                <a:gridCol w="2160240">
                  <a:extLst>
                    <a:ext uri="{9D8B030D-6E8A-4147-A177-3AD203B41FA5}">
                      <a16:colId xmlns:a16="http://schemas.microsoft.com/office/drawing/2014/main" val="20002"/>
                    </a:ext>
                  </a:extLst>
                </a:gridCol>
              </a:tblGrid>
              <a:tr h="213895">
                <a:tc>
                  <a:txBody>
                    <a:bodyPr/>
                    <a:lstStyle/>
                    <a:p>
                      <a:pPr indent="127000" algn="ctr">
                        <a:spcAft>
                          <a:spcPts val="0"/>
                        </a:spcAft>
                        <a:tabLst>
                          <a:tab pos="228600" algn="l"/>
                        </a:tabLst>
                      </a:pPr>
                      <a:r>
                        <a:rPr lang="zh-CN" sz="1600" kern="100" dirty="0">
                          <a:latin typeface="Times New Roman"/>
                          <a:ea typeface="宋体"/>
                        </a:rPr>
                        <a:t>类型</a:t>
                      </a:r>
                    </a:p>
                  </a:txBody>
                  <a:tcPr marL="40105" marR="40105"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r>
                        <a:rPr lang="zh-CN" sz="1600" kern="100">
                          <a:latin typeface="Times New Roman"/>
                          <a:ea typeface="宋体"/>
                        </a:rPr>
                        <a:t>语句</a:t>
                      </a:r>
                    </a:p>
                  </a:txBody>
                  <a:tcPr marL="40105" marR="401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r>
                        <a:rPr lang="zh-CN" sz="1600" kern="100">
                          <a:latin typeface="Times New Roman"/>
                          <a:ea typeface="宋体"/>
                        </a:rPr>
                        <a:t>可综合性</a:t>
                      </a:r>
                    </a:p>
                  </a:txBody>
                  <a:tcPr marL="40105" marR="40105"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3895">
                <a:tc rowSpan="2">
                  <a:txBody>
                    <a:bodyPr/>
                    <a:lstStyle/>
                    <a:p>
                      <a:pPr indent="127000" algn="ctr">
                        <a:spcAft>
                          <a:spcPts val="0"/>
                        </a:spcAft>
                        <a:tabLst>
                          <a:tab pos="228600" algn="l"/>
                        </a:tabLst>
                      </a:pPr>
                      <a:r>
                        <a:rPr lang="zh-CN" sz="1600" kern="100" dirty="0">
                          <a:latin typeface="Times New Roman"/>
                          <a:ea typeface="宋体"/>
                        </a:rPr>
                        <a:t>过程语句</a:t>
                      </a:r>
                    </a:p>
                  </a:txBody>
                  <a:tcPr marL="40105" marR="4010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r>
                        <a:rPr lang="zh-CN" sz="1600" kern="100" dirty="0">
                          <a:latin typeface="Times New Roman"/>
                          <a:ea typeface="宋体"/>
                        </a:rPr>
                        <a:t>initial</a:t>
                      </a:r>
                    </a:p>
                  </a:txBody>
                  <a:tcPr marL="40105" marR="401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endParaRPr lang="zh-CN" sz="1600" kern="100">
                        <a:latin typeface="Times New Roman"/>
                        <a:ea typeface="宋体"/>
                      </a:endParaRPr>
                    </a:p>
                  </a:txBody>
                  <a:tcPr marL="40105" marR="4010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3895">
                <a:tc vMerge="1">
                  <a:txBody>
                    <a:bodyPr/>
                    <a:lstStyle/>
                    <a:p>
                      <a:endParaRPr lang="zh-CN" altLang="en-US"/>
                    </a:p>
                  </a:txBody>
                  <a:tcPr/>
                </a:tc>
                <a:tc>
                  <a:txBody>
                    <a:bodyPr/>
                    <a:lstStyle/>
                    <a:p>
                      <a:pPr indent="127000" algn="ctr">
                        <a:spcAft>
                          <a:spcPts val="0"/>
                        </a:spcAft>
                        <a:tabLst>
                          <a:tab pos="228600" algn="l"/>
                        </a:tabLst>
                      </a:pPr>
                      <a:r>
                        <a:rPr lang="zh-CN" sz="1600" kern="100" dirty="0">
                          <a:latin typeface="Times New Roman"/>
                          <a:ea typeface="宋体"/>
                        </a:rPr>
                        <a:t>always</a:t>
                      </a:r>
                    </a:p>
                  </a:txBody>
                  <a:tcPr marL="40105" marR="401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r>
                        <a:rPr lang="en-US" sz="1600" kern="100" dirty="0">
                          <a:latin typeface="Times New Roman"/>
                          <a:ea typeface="宋体"/>
                        </a:rPr>
                        <a:t>√</a:t>
                      </a:r>
                      <a:endParaRPr lang="zh-CN" sz="1600" kern="100" dirty="0">
                        <a:latin typeface="Times New Roman"/>
                        <a:ea typeface="宋体"/>
                      </a:endParaRPr>
                    </a:p>
                  </a:txBody>
                  <a:tcPr marL="40105" marR="4010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3895">
                <a:tc rowSpan="2">
                  <a:txBody>
                    <a:bodyPr/>
                    <a:lstStyle/>
                    <a:p>
                      <a:pPr indent="127000" algn="ctr">
                        <a:spcAft>
                          <a:spcPts val="0"/>
                        </a:spcAft>
                        <a:tabLst>
                          <a:tab pos="228600" algn="l"/>
                        </a:tabLst>
                      </a:pPr>
                      <a:r>
                        <a:rPr lang="zh-CN" sz="1600" kern="100" dirty="0">
                          <a:latin typeface="Times New Roman"/>
                          <a:ea typeface="宋体"/>
                        </a:rPr>
                        <a:t>块语句</a:t>
                      </a:r>
                    </a:p>
                  </a:txBody>
                  <a:tcPr marL="40105" marR="4010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r>
                        <a:rPr lang="zh-CN" sz="1600" kern="100" dirty="0">
                          <a:latin typeface="Times New Roman"/>
                          <a:ea typeface="宋体"/>
                        </a:rPr>
                        <a:t>begin-end</a:t>
                      </a:r>
                    </a:p>
                  </a:txBody>
                  <a:tcPr marL="40105" marR="401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r>
                        <a:rPr lang="en-US" sz="1600" kern="100">
                          <a:latin typeface="Times New Roman"/>
                          <a:ea typeface="宋体"/>
                        </a:rPr>
                        <a:t>√</a:t>
                      </a:r>
                      <a:endParaRPr lang="zh-CN" sz="1600" kern="100">
                        <a:latin typeface="Times New Roman"/>
                        <a:ea typeface="宋体"/>
                      </a:endParaRPr>
                    </a:p>
                  </a:txBody>
                  <a:tcPr marL="40105" marR="4010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3895">
                <a:tc vMerge="1">
                  <a:txBody>
                    <a:bodyPr/>
                    <a:lstStyle/>
                    <a:p>
                      <a:endParaRPr lang="zh-CN" altLang="en-US"/>
                    </a:p>
                  </a:txBody>
                  <a:tcPr/>
                </a:tc>
                <a:tc>
                  <a:txBody>
                    <a:bodyPr/>
                    <a:lstStyle/>
                    <a:p>
                      <a:pPr indent="127000" algn="ctr">
                        <a:spcAft>
                          <a:spcPts val="0"/>
                        </a:spcAft>
                        <a:tabLst>
                          <a:tab pos="228600" algn="l"/>
                        </a:tabLst>
                      </a:pPr>
                      <a:r>
                        <a:rPr lang="zh-CN" sz="1600" kern="100" dirty="0">
                          <a:latin typeface="Times New Roman"/>
                          <a:ea typeface="宋体"/>
                        </a:rPr>
                        <a:t>fork-join</a:t>
                      </a:r>
                    </a:p>
                  </a:txBody>
                  <a:tcPr marL="40105" marR="401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endParaRPr lang="zh-CN" sz="1600" kern="100">
                        <a:latin typeface="Times New Roman"/>
                        <a:ea typeface="宋体"/>
                      </a:endParaRPr>
                    </a:p>
                  </a:txBody>
                  <a:tcPr marL="40105" marR="4010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27789">
                <a:tc rowSpan="2">
                  <a:txBody>
                    <a:bodyPr/>
                    <a:lstStyle/>
                    <a:p>
                      <a:pPr indent="127000" algn="ctr">
                        <a:spcAft>
                          <a:spcPts val="0"/>
                        </a:spcAft>
                        <a:tabLst>
                          <a:tab pos="228600" algn="l"/>
                        </a:tabLst>
                      </a:pPr>
                      <a:r>
                        <a:rPr lang="zh-CN" sz="1600" kern="100">
                          <a:latin typeface="Times New Roman"/>
                          <a:ea typeface="宋体"/>
                        </a:rPr>
                        <a:t>赋值语句</a:t>
                      </a:r>
                    </a:p>
                  </a:txBody>
                  <a:tcPr marL="40105" marR="4010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r>
                        <a:rPr lang="zh-CN" sz="1600" kern="100" dirty="0">
                          <a:latin typeface="Times New Roman"/>
                          <a:ea typeface="宋体"/>
                        </a:rPr>
                        <a:t>持续赋值语句assign</a:t>
                      </a:r>
                    </a:p>
                  </a:txBody>
                  <a:tcPr marL="40105" marR="401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r>
                        <a:rPr lang="en-US" sz="1600" kern="100" dirty="0">
                          <a:latin typeface="Times New Roman"/>
                          <a:ea typeface="宋体"/>
                        </a:rPr>
                        <a:t>√</a:t>
                      </a:r>
                      <a:endParaRPr lang="zh-CN" sz="1600" kern="100" dirty="0">
                        <a:latin typeface="Times New Roman"/>
                        <a:ea typeface="宋体"/>
                      </a:endParaRPr>
                    </a:p>
                  </a:txBody>
                  <a:tcPr marL="40105" marR="4010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27789">
                <a:tc vMerge="1">
                  <a:txBody>
                    <a:bodyPr/>
                    <a:lstStyle/>
                    <a:p>
                      <a:endParaRPr lang="zh-CN" altLang="en-US"/>
                    </a:p>
                  </a:txBody>
                  <a:tcPr/>
                </a:tc>
                <a:tc>
                  <a:txBody>
                    <a:bodyPr/>
                    <a:lstStyle/>
                    <a:p>
                      <a:pPr indent="127000" algn="ctr">
                        <a:spcAft>
                          <a:spcPts val="0"/>
                        </a:spcAft>
                        <a:tabLst>
                          <a:tab pos="228600" algn="l"/>
                        </a:tabLst>
                      </a:pPr>
                      <a:r>
                        <a:rPr lang="zh-CN" sz="1600" kern="100" dirty="0">
                          <a:latin typeface="Times New Roman"/>
                          <a:ea typeface="宋体"/>
                        </a:rPr>
                        <a:t>过程赋值=、&lt;=</a:t>
                      </a:r>
                    </a:p>
                  </a:txBody>
                  <a:tcPr marL="40105" marR="401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r>
                        <a:rPr lang="en-US" sz="1600" kern="100" dirty="0">
                          <a:latin typeface="Times New Roman"/>
                          <a:ea typeface="宋体"/>
                        </a:rPr>
                        <a:t>√</a:t>
                      </a:r>
                      <a:endParaRPr lang="zh-CN" sz="1600" kern="100" dirty="0">
                        <a:latin typeface="Times New Roman"/>
                        <a:ea typeface="宋体"/>
                      </a:endParaRPr>
                    </a:p>
                  </a:txBody>
                  <a:tcPr marL="40105" marR="4010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13895">
                <a:tc rowSpan="2">
                  <a:txBody>
                    <a:bodyPr/>
                    <a:lstStyle/>
                    <a:p>
                      <a:pPr indent="127000" algn="ctr">
                        <a:spcAft>
                          <a:spcPts val="0"/>
                        </a:spcAft>
                        <a:tabLst>
                          <a:tab pos="228600" algn="l"/>
                        </a:tabLst>
                      </a:pPr>
                      <a:r>
                        <a:rPr lang="zh-CN" sz="1600" kern="100">
                          <a:latin typeface="Times New Roman"/>
                          <a:ea typeface="宋体"/>
                        </a:rPr>
                        <a:t>条件语句</a:t>
                      </a:r>
                    </a:p>
                  </a:txBody>
                  <a:tcPr marL="40105" marR="4010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r>
                        <a:rPr lang="zh-CN" sz="1600" kern="100" dirty="0">
                          <a:latin typeface="Times New Roman"/>
                          <a:ea typeface="宋体"/>
                        </a:rPr>
                        <a:t>if-else</a:t>
                      </a:r>
                    </a:p>
                  </a:txBody>
                  <a:tcPr marL="40105" marR="401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r>
                        <a:rPr lang="en-US" sz="1600" kern="100" dirty="0">
                          <a:latin typeface="Times New Roman"/>
                          <a:ea typeface="宋体"/>
                        </a:rPr>
                        <a:t>√</a:t>
                      </a:r>
                      <a:endParaRPr lang="zh-CN" sz="1600" kern="100" dirty="0">
                        <a:latin typeface="Times New Roman"/>
                        <a:ea typeface="宋体"/>
                      </a:endParaRPr>
                    </a:p>
                  </a:txBody>
                  <a:tcPr marL="40105" marR="4010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13895">
                <a:tc vMerge="1">
                  <a:txBody>
                    <a:bodyPr/>
                    <a:lstStyle/>
                    <a:p>
                      <a:endParaRPr lang="zh-CN" altLang="en-US"/>
                    </a:p>
                  </a:txBody>
                  <a:tcPr/>
                </a:tc>
                <a:tc>
                  <a:txBody>
                    <a:bodyPr/>
                    <a:lstStyle/>
                    <a:p>
                      <a:pPr indent="127000" algn="ctr">
                        <a:spcAft>
                          <a:spcPts val="0"/>
                        </a:spcAft>
                        <a:tabLst>
                          <a:tab pos="228600" algn="l"/>
                        </a:tabLst>
                      </a:pPr>
                      <a:r>
                        <a:rPr lang="zh-CN" sz="1600" kern="100" dirty="0">
                          <a:latin typeface="Times New Roman"/>
                          <a:ea typeface="宋体"/>
                        </a:rPr>
                        <a:t>case</a:t>
                      </a:r>
                    </a:p>
                  </a:txBody>
                  <a:tcPr marL="40105" marR="401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r>
                        <a:rPr lang="en-US" sz="1600" kern="100" dirty="0">
                          <a:latin typeface="Times New Roman"/>
                          <a:ea typeface="宋体"/>
                        </a:rPr>
                        <a:t>√</a:t>
                      </a:r>
                      <a:endParaRPr lang="zh-CN" sz="1600" kern="100" dirty="0">
                        <a:latin typeface="Times New Roman"/>
                        <a:ea typeface="宋体"/>
                      </a:endParaRPr>
                    </a:p>
                  </a:txBody>
                  <a:tcPr marL="40105" marR="4010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13895">
                <a:tc rowSpan="4">
                  <a:txBody>
                    <a:bodyPr/>
                    <a:lstStyle/>
                    <a:p>
                      <a:pPr indent="127000" algn="ctr">
                        <a:spcAft>
                          <a:spcPts val="0"/>
                        </a:spcAft>
                        <a:tabLst>
                          <a:tab pos="228600" algn="l"/>
                        </a:tabLst>
                      </a:pPr>
                      <a:r>
                        <a:rPr lang="zh-CN" sz="1600" kern="100">
                          <a:latin typeface="Times New Roman"/>
                          <a:ea typeface="宋体"/>
                        </a:rPr>
                        <a:t>循环语句</a:t>
                      </a:r>
                    </a:p>
                  </a:txBody>
                  <a:tcPr marL="40105" marR="4010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r>
                        <a:rPr lang="zh-CN" sz="1600" kern="100" dirty="0">
                          <a:latin typeface="Times New Roman"/>
                          <a:ea typeface="宋体"/>
                        </a:rPr>
                        <a:t>for</a:t>
                      </a:r>
                    </a:p>
                  </a:txBody>
                  <a:tcPr marL="40105" marR="401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r>
                        <a:rPr lang="en-US" sz="1600" kern="100" dirty="0">
                          <a:latin typeface="Times New Roman"/>
                          <a:ea typeface="宋体"/>
                        </a:rPr>
                        <a:t>√</a:t>
                      </a:r>
                      <a:endParaRPr lang="zh-CN" sz="1600" kern="100" dirty="0">
                        <a:latin typeface="Times New Roman"/>
                        <a:ea typeface="宋体"/>
                      </a:endParaRPr>
                    </a:p>
                  </a:txBody>
                  <a:tcPr marL="40105" marR="4010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13895">
                <a:tc vMerge="1">
                  <a:txBody>
                    <a:bodyPr/>
                    <a:lstStyle/>
                    <a:p>
                      <a:endParaRPr lang="zh-CN" altLang="en-US"/>
                    </a:p>
                  </a:txBody>
                  <a:tcPr/>
                </a:tc>
                <a:tc>
                  <a:txBody>
                    <a:bodyPr/>
                    <a:lstStyle/>
                    <a:p>
                      <a:pPr indent="127000" algn="ctr">
                        <a:spcAft>
                          <a:spcPts val="0"/>
                        </a:spcAft>
                        <a:tabLst>
                          <a:tab pos="228600" algn="l"/>
                        </a:tabLst>
                      </a:pPr>
                      <a:r>
                        <a:rPr lang="zh-CN" sz="1600" kern="100" dirty="0">
                          <a:latin typeface="Times New Roman"/>
                          <a:ea typeface="宋体"/>
                        </a:rPr>
                        <a:t>repeat</a:t>
                      </a:r>
                    </a:p>
                  </a:txBody>
                  <a:tcPr marL="40105" marR="401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endParaRPr lang="zh-CN" sz="1600" kern="100" dirty="0">
                        <a:latin typeface="Times New Roman"/>
                        <a:ea typeface="宋体"/>
                      </a:endParaRPr>
                    </a:p>
                  </a:txBody>
                  <a:tcPr marL="40105" marR="4010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13895">
                <a:tc vMerge="1">
                  <a:txBody>
                    <a:bodyPr/>
                    <a:lstStyle/>
                    <a:p>
                      <a:endParaRPr lang="zh-CN" altLang="en-US"/>
                    </a:p>
                  </a:txBody>
                  <a:tcPr/>
                </a:tc>
                <a:tc>
                  <a:txBody>
                    <a:bodyPr/>
                    <a:lstStyle/>
                    <a:p>
                      <a:pPr indent="127000" algn="ctr">
                        <a:spcAft>
                          <a:spcPts val="0"/>
                        </a:spcAft>
                        <a:tabLst>
                          <a:tab pos="228600" algn="l"/>
                        </a:tabLst>
                      </a:pPr>
                      <a:r>
                        <a:rPr lang="zh-CN" sz="1600" kern="100" dirty="0">
                          <a:latin typeface="Times New Roman"/>
                          <a:ea typeface="宋体"/>
                        </a:rPr>
                        <a:t>while</a:t>
                      </a:r>
                    </a:p>
                  </a:txBody>
                  <a:tcPr marL="40105" marR="401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endParaRPr lang="zh-CN" sz="1600" kern="100" dirty="0">
                        <a:latin typeface="Times New Roman"/>
                        <a:ea typeface="宋体"/>
                      </a:endParaRPr>
                    </a:p>
                  </a:txBody>
                  <a:tcPr marL="40105" marR="4010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13895">
                <a:tc vMerge="1">
                  <a:txBody>
                    <a:bodyPr/>
                    <a:lstStyle/>
                    <a:p>
                      <a:endParaRPr lang="zh-CN" altLang="en-US"/>
                    </a:p>
                  </a:txBody>
                  <a:tcPr/>
                </a:tc>
                <a:tc>
                  <a:txBody>
                    <a:bodyPr/>
                    <a:lstStyle/>
                    <a:p>
                      <a:pPr indent="127000" algn="ctr">
                        <a:spcAft>
                          <a:spcPts val="0"/>
                        </a:spcAft>
                        <a:tabLst>
                          <a:tab pos="228600" algn="l"/>
                        </a:tabLst>
                      </a:pPr>
                      <a:r>
                        <a:rPr lang="zh-CN" sz="1600" kern="100" dirty="0">
                          <a:latin typeface="Times New Roman"/>
                          <a:ea typeface="宋体"/>
                        </a:rPr>
                        <a:t>forever</a:t>
                      </a:r>
                    </a:p>
                  </a:txBody>
                  <a:tcPr marL="40105" marR="401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endParaRPr lang="zh-CN" sz="1600" kern="100" dirty="0">
                        <a:latin typeface="Times New Roman"/>
                        <a:ea typeface="宋体"/>
                      </a:endParaRPr>
                    </a:p>
                  </a:txBody>
                  <a:tcPr marL="40105" marR="4010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13895">
                <a:tc rowSpan="3">
                  <a:txBody>
                    <a:bodyPr/>
                    <a:lstStyle/>
                    <a:p>
                      <a:pPr indent="127000" algn="ctr">
                        <a:spcAft>
                          <a:spcPts val="0"/>
                        </a:spcAft>
                        <a:tabLst>
                          <a:tab pos="228600" algn="l"/>
                        </a:tabLst>
                      </a:pPr>
                      <a:r>
                        <a:rPr lang="zh-CN" sz="1600" kern="100">
                          <a:latin typeface="Times New Roman"/>
                          <a:ea typeface="宋体"/>
                        </a:rPr>
                        <a:t>编译向导语句</a:t>
                      </a:r>
                    </a:p>
                  </a:txBody>
                  <a:tcPr marL="40105" marR="4010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r>
                        <a:rPr lang="zh-CN" sz="1600" kern="100" dirty="0">
                          <a:latin typeface="Times New Roman"/>
                          <a:ea typeface="宋体"/>
                        </a:rPr>
                        <a:t>`define</a:t>
                      </a:r>
                    </a:p>
                  </a:txBody>
                  <a:tcPr marL="40105" marR="401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r>
                        <a:rPr lang="en-US" sz="1600" kern="100" dirty="0">
                          <a:latin typeface="Times New Roman"/>
                          <a:ea typeface="宋体"/>
                        </a:rPr>
                        <a:t>√</a:t>
                      </a:r>
                      <a:endParaRPr lang="zh-CN" sz="1600" kern="100" dirty="0">
                        <a:latin typeface="Times New Roman"/>
                        <a:ea typeface="宋体"/>
                      </a:endParaRPr>
                    </a:p>
                  </a:txBody>
                  <a:tcPr marL="40105" marR="4010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13895">
                <a:tc vMerge="1">
                  <a:txBody>
                    <a:bodyPr/>
                    <a:lstStyle/>
                    <a:p>
                      <a:endParaRPr lang="zh-CN" altLang="en-US"/>
                    </a:p>
                  </a:txBody>
                  <a:tcPr/>
                </a:tc>
                <a:tc>
                  <a:txBody>
                    <a:bodyPr/>
                    <a:lstStyle/>
                    <a:p>
                      <a:pPr indent="127000" algn="ctr">
                        <a:spcAft>
                          <a:spcPts val="0"/>
                        </a:spcAft>
                        <a:tabLst>
                          <a:tab pos="228600" algn="l"/>
                        </a:tabLst>
                      </a:pPr>
                      <a:r>
                        <a:rPr lang="zh-CN" sz="1600" kern="100" dirty="0">
                          <a:latin typeface="Times New Roman"/>
                          <a:ea typeface="宋体"/>
                        </a:rPr>
                        <a:t>`include</a:t>
                      </a:r>
                    </a:p>
                  </a:txBody>
                  <a:tcPr marL="40105" marR="401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r>
                        <a:rPr lang="en-US" sz="1600" kern="100" dirty="0">
                          <a:latin typeface="Times New Roman"/>
                          <a:ea typeface="宋体"/>
                        </a:rPr>
                        <a:t>√</a:t>
                      </a:r>
                      <a:endParaRPr lang="zh-CN" sz="1600" kern="100" dirty="0">
                        <a:latin typeface="Times New Roman"/>
                        <a:ea typeface="宋体"/>
                      </a:endParaRPr>
                    </a:p>
                  </a:txBody>
                  <a:tcPr marL="40105" marR="4010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427789">
                <a:tc vMerge="1">
                  <a:txBody>
                    <a:bodyPr/>
                    <a:lstStyle/>
                    <a:p>
                      <a:endParaRPr lang="zh-CN" altLang="en-US"/>
                    </a:p>
                  </a:txBody>
                  <a:tcPr/>
                </a:tc>
                <a:tc>
                  <a:txBody>
                    <a:bodyPr/>
                    <a:lstStyle/>
                    <a:p>
                      <a:pPr indent="127000" algn="ctr">
                        <a:spcAft>
                          <a:spcPts val="0"/>
                        </a:spcAft>
                        <a:tabLst>
                          <a:tab pos="228600" algn="l"/>
                        </a:tabLst>
                      </a:pPr>
                      <a:r>
                        <a:rPr lang="en-US" sz="1600" kern="100">
                          <a:latin typeface="Times New Roman"/>
                          <a:ea typeface="宋体"/>
                        </a:rPr>
                        <a:t>`ifdef</a:t>
                      </a:r>
                      <a:r>
                        <a:rPr lang="zh-CN" sz="1600" kern="100">
                          <a:latin typeface="Times New Roman"/>
                          <a:ea typeface="宋体"/>
                        </a:rPr>
                        <a:t>、</a:t>
                      </a:r>
                      <a:r>
                        <a:rPr lang="en-US" sz="1600" kern="100">
                          <a:latin typeface="Times New Roman"/>
                          <a:ea typeface="宋体"/>
                        </a:rPr>
                        <a:t>`else</a:t>
                      </a:r>
                      <a:r>
                        <a:rPr lang="zh-CN" sz="1600" kern="100">
                          <a:latin typeface="Times New Roman"/>
                          <a:ea typeface="宋体"/>
                        </a:rPr>
                        <a:t>、</a:t>
                      </a:r>
                      <a:r>
                        <a:rPr lang="en-US" sz="1600" kern="100">
                          <a:latin typeface="Times New Roman"/>
                          <a:ea typeface="宋体"/>
                        </a:rPr>
                        <a:t>`endif</a:t>
                      </a:r>
                      <a:endParaRPr lang="zh-CN" sz="1600" kern="100">
                        <a:latin typeface="Times New Roman"/>
                        <a:ea typeface="宋体"/>
                      </a:endParaRPr>
                    </a:p>
                  </a:txBody>
                  <a:tcPr marL="40105" marR="401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r>
                        <a:rPr lang="en-US" sz="1600" kern="100" dirty="0">
                          <a:latin typeface="Times New Roman"/>
                          <a:ea typeface="宋体"/>
                        </a:rPr>
                        <a:t>√</a:t>
                      </a:r>
                      <a:endParaRPr lang="zh-CN" sz="1600" kern="100" dirty="0">
                        <a:latin typeface="Times New Roman"/>
                        <a:ea typeface="宋体"/>
                      </a:endParaRPr>
                    </a:p>
                  </a:txBody>
                  <a:tcPr marL="40105" marR="4010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30844934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E65D00D1-81CD-440C-AB72-F75F753CF068}" type="slidenum">
              <a:rPr lang="en-US" altLang="zh-CN" smtClean="0"/>
              <a:pPr>
                <a:defRPr/>
              </a:pPr>
              <a:t>9</a:t>
            </a:fld>
            <a:endParaRPr lang="en-US" altLang="zh-CN"/>
          </a:p>
        </p:txBody>
      </p:sp>
      <p:sp>
        <p:nvSpPr>
          <p:cNvPr id="5" name="Rectangle 2"/>
          <p:cNvSpPr txBox="1">
            <a:spLocks noChangeArrowheads="1"/>
          </p:cNvSpPr>
          <p:nvPr/>
        </p:nvSpPr>
        <p:spPr bwMode="auto">
          <a:xfrm>
            <a:off x="273050" y="271198"/>
            <a:ext cx="777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4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ea typeface="宋体" pitchFamily="2" charset="-122"/>
              </a:defRPr>
            </a:lvl9pPr>
          </a:lstStyle>
          <a:p>
            <a:pPr>
              <a:lnSpc>
                <a:spcPct val="90000"/>
              </a:lnSpc>
              <a:buFont typeface="Wingdings" pitchFamily="2" charset="2"/>
              <a:buNone/>
              <a:defRPr/>
            </a:pPr>
            <a:r>
              <a:rPr kumimoji="0" lang="en-US" altLang="zh-CN" sz="3200" b="1" kern="0" dirty="0">
                <a:solidFill>
                  <a:srgbClr val="0043A6"/>
                </a:solidFill>
                <a:effectLst>
                  <a:outerShdw blurRad="38100" dist="38100" dir="2700000" algn="tl">
                    <a:srgbClr val="C0C0C0"/>
                  </a:outerShdw>
                </a:effectLst>
              </a:rPr>
              <a:t>4.2 </a:t>
            </a:r>
            <a:r>
              <a:rPr kumimoji="0" lang="zh-CN" altLang="en-US" sz="3200" b="1" kern="0" dirty="0">
                <a:solidFill>
                  <a:srgbClr val="0043A6"/>
                </a:solidFill>
                <a:effectLst>
                  <a:outerShdw blurRad="38100" dist="38100" dir="2700000" algn="tl">
                    <a:srgbClr val="C0C0C0"/>
                  </a:outerShdw>
                </a:effectLst>
              </a:rPr>
              <a:t>过程结构语句</a:t>
            </a:r>
          </a:p>
        </p:txBody>
      </p:sp>
      <p:pic>
        <p:nvPicPr>
          <p:cNvPr id="7" name="图片 6">
            <a:extLst>
              <a:ext uri="{FF2B5EF4-FFF2-40B4-BE49-F238E27FC236}">
                <a16:creationId xmlns:a16="http://schemas.microsoft.com/office/drawing/2014/main" id="{2371AB66-676F-471F-A7FC-69BF9806A1F0}"/>
              </a:ext>
            </a:extLst>
          </p:cNvPr>
          <p:cNvPicPr>
            <a:picLocks noChangeAspect="1"/>
          </p:cNvPicPr>
          <p:nvPr/>
        </p:nvPicPr>
        <p:blipFill>
          <a:blip r:embed="rId2"/>
          <a:stretch>
            <a:fillRect/>
          </a:stretch>
        </p:blipFill>
        <p:spPr>
          <a:xfrm>
            <a:off x="275625" y="1129308"/>
            <a:ext cx="4296375" cy="3172268"/>
          </a:xfrm>
          <a:prstGeom prst="rect">
            <a:avLst/>
          </a:prstGeom>
        </p:spPr>
      </p:pic>
      <p:pic>
        <p:nvPicPr>
          <p:cNvPr id="9" name="图片 8">
            <a:extLst>
              <a:ext uri="{FF2B5EF4-FFF2-40B4-BE49-F238E27FC236}">
                <a16:creationId xmlns:a16="http://schemas.microsoft.com/office/drawing/2014/main" id="{A27864B2-72E1-4EE2-8BA0-22B043ECE0E0}"/>
              </a:ext>
            </a:extLst>
          </p:cNvPr>
          <p:cNvPicPr>
            <a:picLocks noChangeAspect="1"/>
          </p:cNvPicPr>
          <p:nvPr/>
        </p:nvPicPr>
        <p:blipFill>
          <a:blip r:embed="rId3"/>
          <a:stretch>
            <a:fillRect/>
          </a:stretch>
        </p:blipFill>
        <p:spPr>
          <a:xfrm>
            <a:off x="4572000" y="1129308"/>
            <a:ext cx="4505954" cy="1695687"/>
          </a:xfrm>
          <a:prstGeom prst="rect">
            <a:avLst/>
          </a:prstGeom>
        </p:spPr>
      </p:pic>
      <p:pic>
        <p:nvPicPr>
          <p:cNvPr id="11" name="图片 10">
            <a:extLst>
              <a:ext uri="{FF2B5EF4-FFF2-40B4-BE49-F238E27FC236}">
                <a16:creationId xmlns:a16="http://schemas.microsoft.com/office/drawing/2014/main" id="{CC5C4473-2780-4243-BC7F-C70B7995F04C}"/>
              </a:ext>
            </a:extLst>
          </p:cNvPr>
          <p:cNvPicPr>
            <a:picLocks noChangeAspect="1"/>
          </p:cNvPicPr>
          <p:nvPr/>
        </p:nvPicPr>
        <p:blipFill>
          <a:blip r:embed="rId4"/>
          <a:stretch>
            <a:fillRect/>
          </a:stretch>
        </p:blipFill>
        <p:spPr>
          <a:xfrm>
            <a:off x="4572000" y="3282259"/>
            <a:ext cx="4610743" cy="1019317"/>
          </a:xfrm>
          <a:prstGeom prst="rect">
            <a:avLst/>
          </a:prstGeom>
        </p:spPr>
      </p:pic>
      <p:pic>
        <p:nvPicPr>
          <p:cNvPr id="13" name="图片 12">
            <a:extLst>
              <a:ext uri="{FF2B5EF4-FFF2-40B4-BE49-F238E27FC236}">
                <a16:creationId xmlns:a16="http://schemas.microsoft.com/office/drawing/2014/main" id="{11A40970-213D-458F-A211-BD12193113D1}"/>
              </a:ext>
            </a:extLst>
          </p:cNvPr>
          <p:cNvPicPr>
            <a:picLocks noChangeAspect="1"/>
          </p:cNvPicPr>
          <p:nvPr/>
        </p:nvPicPr>
        <p:blipFill>
          <a:blip r:embed="rId5"/>
          <a:stretch>
            <a:fillRect/>
          </a:stretch>
        </p:blipFill>
        <p:spPr>
          <a:xfrm>
            <a:off x="4905422" y="2857500"/>
            <a:ext cx="1314633" cy="409632"/>
          </a:xfrm>
          <a:prstGeom prst="rect">
            <a:avLst/>
          </a:prstGeom>
        </p:spPr>
      </p:pic>
    </p:spTree>
    <p:extLst>
      <p:ext uri="{BB962C8B-B14F-4D97-AF65-F5344CB8AC3E}">
        <p14:creationId xmlns:p14="http://schemas.microsoft.com/office/powerpoint/2010/main" val="5216347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黑体"/>
        <a:cs typeface=""/>
      </a:majorFont>
      <a:minorFont>
        <a:latin typeface="Tahoma"/>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8800" b="0" i="0" u="none" strike="noStrike" cap="none" normalizeH="0" baseline="0" smtClean="0">
            <a:ln>
              <a:noFill/>
            </a:ln>
            <a:solidFill>
              <a:srgbClr val="D0CDCA"/>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8800" b="0" i="0" u="none" strike="noStrike" cap="none" normalizeH="0" baseline="0" smtClean="0">
            <a:ln>
              <a:noFill/>
            </a:ln>
            <a:solidFill>
              <a:srgbClr val="D0CDCA"/>
            </a:solidFill>
            <a:effectLst/>
            <a:latin typeface="楷体_GB2312" pitchFamily="49" charset="-122"/>
            <a:ea typeface="楷体_GB2312"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cad</Template>
  <TotalTime>6316</TotalTime>
  <Words>3031</Words>
  <Application>Microsoft Office PowerPoint</Application>
  <PresentationFormat>全屏显示(16:10)</PresentationFormat>
  <Paragraphs>375</Paragraphs>
  <Slides>58</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58</vt:i4>
      </vt:variant>
    </vt:vector>
  </HeadingPairs>
  <TitlesOfParts>
    <vt:vector size="67" baseType="lpstr">
      <vt:lpstr>黑体</vt:lpstr>
      <vt:lpstr>楷体_GB2312</vt:lpstr>
      <vt:lpstr>宋体</vt:lpstr>
      <vt:lpstr>Arial</vt:lpstr>
      <vt:lpstr>Calibri</vt:lpstr>
      <vt:lpstr>Tahoma</vt:lpstr>
      <vt:lpstr>Times New Roman</vt:lpstr>
      <vt:lpstr>Wingdings</vt:lpstr>
      <vt:lpstr>Blends</vt:lpstr>
      <vt:lpstr>PowerPoint 演示文稿</vt:lpstr>
      <vt:lpstr>学习目标</vt:lpstr>
      <vt:lpstr>4.1 行为级建模程序结构</vt:lpstr>
      <vt:lpstr>4.1 行为级建模程序结构</vt:lpstr>
      <vt:lpstr>4.1 行为级建模程序结构</vt:lpstr>
      <vt:lpstr>4.1 行为级建模程序结构</vt:lpstr>
      <vt:lpstr>PowerPoint 演示文稿</vt:lpstr>
      <vt:lpstr>语句的可综合性比较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4.3.3  顺序语句块和并行语句块的混合使用</vt:lpstr>
      <vt:lpstr>【例4.6】  顺序语句块和并行语句块的混合使用示例(1)</vt:lpstr>
      <vt:lpstr>　　(2) 当顺序语句块和并行语句块嵌套在同一条过程块内时，内层语句块可以看做外层语句块中的一条普通语句，内层语句块在什么时候得到执行是由外层语句块的规则所决定的；内层语句块开始执行后，其内部各条语句的执行要遵守内层语句块的规则。</vt:lpstr>
      <vt:lpstr>【例4.7】  顺序语句块和并行语句块的混合使用示例(2)</vt:lpstr>
      <vt:lpstr>   时序控制可以用来对过程块中各条语句的执行时间(时序)进行控制。     (1) 延时控制：为行为语句的执行指定一个延迟时间 　(2) 事件控制：为行为语句的执行指定触发事件时间。事件控制分为两种，即电平敏感事件触发和边沿敏感事件触发 </vt:lpstr>
      <vt:lpstr>　延时控制的语法格式如下： 　　　# &lt;延迟时间&gt;  行为语句； 或 　　　# &lt;延迟时间&gt;； 其中，符号“#”是延时控制的标识符，&lt;延迟时间&gt;是指定的延迟时间量，它是以多个仿真时间单位的形式给出的，可以是数字、标识符或表达式。</vt:lpstr>
      <vt:lpstr>PowerPoint 演示文稿</vt:lpstr>
      <vt:lpstr>　【例】  延时控制方式二。</vt:lpstr>
      <vt:lpstr>PowerPoint 演示文稿</vt:lpstr>
      <vt:lpstr>PowerPoint 演示文稿</vt:lpstr>
      <vt:lpstr>　　电平敏感事件控制方式下启动语句执行的触发条件是指定的条件表达式为真(1)。电平敏感事件控制用关键词“wait”来表示，有以下3种所示： 　　　wait (条件表达式) 语句块； 　　　wait (条件表达式) 行为语句； 　　　wait (条件表达式)；</vt:lpstr>
      <vt:lpstr>　【例4.10】  电平敏感事件控制举例。</vt:lpstr>
      <vt:lpstr>      wait (条件表达式)；       第三种形式中的wait后没有包含语句块或行为语句，在这种形式下，当仿真进程执行到该wait控制语句条件表达式的值为“真”时，立即结束该wait控制语句的执行，仿真进程继续向下进行。这种形式的电平敏感事件控制常常对顺序语句中各条语句的执行时序进行控制。 　　</vt:lpstr>
      <vt:lpstr> 　　程序执行到以下语句时将暂停，直到reset变为真(值为1)时，立即结束该wait控制语句，继续执行后面的语句 　　　wait(reset);</vt:lpstr>
      <vt:lpstr>　　 　　边沿敏感事件控制的语法格式有以下4种：</vt:lpstr>
      <vt:lpstr>PowerPoint 演示文稿</vt:lpstr>
      <vt:lpstr>　【例4.11】  边沿敏感事件计数器</vt:lpstr>
      <vt:lpstr>　【例4.12】  二选一多路选择器。</vt:lpstr>
      <vt:lpstr>PowerPoint 演示文稿</vt:lpstr>
      <vt:lpstr>本章小结1：</vt:lpstr>
    </vt:vector>
  </TitlesOfParts>
  <Company>dyc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40348</cp:lastModifiedBy>
  <cp:revision>100</cp:revision>
  <dcterms:created xsi:type="dcterms:W3CDTF">2015-01-28T06:42:52Z</dcterms:created>
  <dcterms:modified xsi:type="dcterms:W3CDTF">2020-09-10T05:20:21Z</dcterms:modified>
</cp:coreProperties>
</file>