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6" r:id="rId15"/>
    <p:sldId id="354" r:id="rId16"/>
    <p:sldId id="355" r:id="rId17"/>
    <p:sldId id="373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9" r:id="rId27"/>
    <p:sldId id="366" r:id="rId28"/>
    <p:sldId id="367" r:id="rId29"/>
    <p:sldId id="368" r:id="rId30"/>
    <p:sldId id="370" r:id="rId31"/>
    <p:sldId id="371" r:id="rId32"/>
    <p:sldId id="372" r:id="rId33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103" autoAdjust="0"/>
  </p:normalViewPr>
  <p:slideViewPr>
    <p:cSldViewPr>
      <p:cViewPr varScale="1">
        <p:scale>
          <a:sx n="68" d="100"/>
          <a:sy n="68" d="100"/>
        </p:scale>
        <p:origin x="10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 Zhicheng" userId="6738cfddd78d0c0f" providerId="LiveId" clId="{5294BF32-E5CA-4C09-BEC7-E06E6C935473}"/>
    <pc:docChg chg="modSld">
      <pc:chgData name="Ling Zhicheng" userId="6738cfddd78d0c0f" providerId="LiveId" clId="{5294BF32-E5CA-4C09-BEC7-E06E6C935473}" dt="2021-04-23T05:56:25.426" v="86"/>
      <pc:docMkLst>
        <pc:docMk/>
      </pc:docMkLst>
      <pc:sldChg chg="addSp delSp modSp mod">
        <pc:chgData name="Ling Zhicheng" userId="6738cfddd78d0c0f" providerId="LiveId" clId="{5294BF32-E5CA-4C09-BEC7-E06E6C935473}" dt="2021-04-23T05:56:25.426" v="86"/>
        <pc:sldMkLst>
          <pc:docMk/>
          <pc:sldMk cId="2017221433" sldId="344"/>
        </pc:sldMkLst>
        <pc:spChg chg="mod">
          <ac:chgData name="Ling Zhicheng" userId="6738cfddd78d0c0f" providerId="LiveId" clId="{5294BF32-E5CA-4C09-BEC7-E06E6C935473}" dt="2021-04-23T05:56:25.426" v="86"/>
          <ac:spMkLst>
            <pc:docMk/>
            <pc:sldMk cId="2017221433" sldId="344"/>
            <ac:spMk id="117763" creationId="{00000000-0000-0000-0000-000000000000}"/>
          </ac:spMkLst>
        </pc:spChg>
        <pc:grpChg chg="del mod">
          <ac:chgData name="Ling Zhicheng" userId="6738cfddd78d0c0f" providerId="LiveId" clId="{5294BF32-E5CA-4C09-BEC7-E06E6C935473}" dt="2021-04-23T05:54:00.793" v="8"/>
          <ac:grpSpMkLst>
            <pc:docMk/>
            <pc:sldMk cId="2017221433" sldId="344"/>
            <ac:grpSpMk id="8" creationId="{E8891A6A-CD77-4E61-8F70-B2E55171B7E4}"/>
          </ac:grpSpMkLst>
        </pc:grpChg>
        <pc:grpChg chg="mod">
          <ac:chgData name="Ling Zhicheng" userId="6738cfddd78d0c0f" providerId="LiveId" clId="{5294BF32-E5CA-4C09-BEC7-E06E6C935473}" dt="2021-04-23T05:54:00.793" v="8"/>
          <ac:grpSpMkLst>
            <pc:docMk/>
            <pc:sldMk cId="2017221433" sldId="344"/>
            <ac:grpSpMk id="11" creationId="{611D2B0F-0A16-401B-994C-79FAB5A4DE54}"/>
          </ac:grpSpMkLst>
        </pc:grpChg>
        <pc:grpChg chg="del mod">
          <ac:chgData name="Ling Zhicheng" userId="6738cfddd78d0c0f" providerId="LiveId" clId="{5294BF32-E5CA-4C09-BEC7-E06E6C935473}" dt="2021-04-23T05:54:25.688" v="38"/>
          <ac:grpSpMkLst>
            <pc:docMk/>
            <pc:sldMk cId="2017221433" sldId="344"/>
            <ac:grpSpMk id="19" creationId="{7DCF1B49-94A0-45D5-8B3A-1DC9BD428411}"/>
          </ac:grpSpMkLst>
        </pc:grpChg>
        <pc:grpChg chg="mod">
          <ac:chgData name="Ling Zhicheng" userId="6738cfddd78d0c0f" providerId="LiveId" clId="{5294BF32-E5CA-4C09-BEC7-E06E6C935473}" dt="2021-04-23T05:54:14.939" v="35"/>
          <ac:grpSpMkLst>
            <pc:docMk/>
            <pc:sldMk cId="2017221433" sldId="344"/>
            <ac:grpSpMk id="7176" creationId="{ADE9DF5C-D37D-49F2-95F4-4FCDEBB53DCA}"/>
          </ac:grpSpMkLst>
        </pc:grpChg>
        <pc:grpChg chg="mod">
          <ac:chgData name="Ling Zhicheng" userId="6738cfddd78d0c0f" providerId="LiveId" clId="{5294BF32-E5CA-4C09-BEC7-E06E6C935473}" dt="2021-04-23T05:54:14.939" v="35"/>
          <ac:grpSpMkLst>
            <pc:docMk/>
            <pc:sldMk cId="2017221433" sldId="344"/>
            <ac:grpSpMk id="7177" creationId="{79073316-ADF4-4B0E-B538-348B7789E47C}"/>
          </ac:grpSpMkLst>
        </pc:grpChg>
        <pc:grpChg chg="mod">
          <ac:chgData name="Ling Zhicheng" userId="6738cfddd78d0c0f" providerId="LiveId" clId="{5294BF32-E5CA-4C09-BEC7-E06E6C935473}" dt="2021-04-23T05:54:25.688" v="38"/>
          <ac:grpSpMkLst>
            <pc:docMk/>
            <pc:sldMk cId="2017221433" sldId="344"/>
            <ac:grpSpMk id="7179" creationId="{6C26F2E9-28B0-421C-9790-ADB5F8AB8512}"/>
          </ac:grpSpMkLst>
        </pc:grpChg>
        <pc:inkChg chg="add">
          <ac:chgData name="Ling Zhicheng" userId="6738cfddd78d0c0f" providerId="LiveId" clId="{5294BF32-E5CA-4C09-BEC7-E06E6C935473}" dt="2021-04-23T05:53:47.376" v="0" actId="9405"/>
          <ac:inkMkLst>
            <pc:docMk/>
            <pc:sldMk cId="2017221433" sldId="344"/>
            <ac:inkMk id="2" creationId="{9ECCE7C8-DFFB-4D14-9D11-A892D89EF08E}"/>
          </ac:inkMkLst>
        </pc:inkChg>
        <pc:inkChg chg="add del">
          <ac:chgData name="Ling Zhicheng" userId="6738cfddd78d0c0f" providerId="LiveId" clId="{5294BF32-E5CA-4C09-BEC7-E06E6C935473}" dt="2021-04-23T05:53:54.666" v="3"/>
          <ac:inkMkLst>
            <pc:docMk/>
            <pc:sldMk cId="2017221433" sldId="344"/>
            <ac:inkMk id="3" creationId="{A649BC82-6684-4DD3-AAC4-8130A020B7DD}"/>
          </ac:inkMkLst>
        </pc:inkChg>
        <pc:inkChg chg="add">
          <ac:chgData name="Ling Zhicheng" userId="6738cfddd78d0c0f" providerId="LiveId" clId="{5294BF32-E5CA-4C09-BEC7-E06E6C935473}" dt="2021-04-23T05:53:53.090" v="2" actId="9405"/>
          <ac:inkMkLst>
            <pc:docMk/>
            <pc:sldMk cId="2017221433" sldId="344"/>
            <ac:inkMk id="5" creationId="{24080B3F-91BA-4DF9-8055-229438F36FA9}"/>
          </ac:inkMkLst>
        </pc:inkChg>
        <pc:inkChg chg="add mod">
          <ac:chgData name="Ling Zhicheng" userId="6738cfddd78d0c0f" providerId="LiveId" clId="{5294BF32-E5CA-4C09-BEC7-E06E6C935473}" dt="2021-04-23T05:54:00.793" v="8"/>
          <ac:inkMkLst>
            <pc:docMk/>
            <pc:sldMk cId="2017221433" sldId="344"/>
            <ac:inkMk id="6" creationId="{1311A01B-A75F-4ED0-B941-5045348EEA3B}"/>
          </ac:inkMkLst>
        </pc:inkChg>
        <pc:inkChg chg="add mod">
          <ac:chgData name="Ling Zhicheng" userId="6738cfddd78d0c0f" providerId="LiveId" clId="{5294BF32-E5CA-4C09-BEC7-E06E6C935473}" dt="2021-04-23T05:54:00.793" v="8"/>
          <ac:inkMkLst>
            <pc:docMk/>
            <pc:sldMk cId="2017221433" sldId="344"/>
            <ac:inkMk id="7" creationId="{143028B2-FF2E-46D2-B774-EF940813E161}"/>
          </ac:inkMkLst>
        </pc:inkChg>
        <pc:inkChg chg="add mod">
          <ac:chgData name="Ling Zhicheng" userId="6738cfddd78d0c0f" providerId="LiveId" clId="{5294BF32-E5CA-4C09-BEC7-E06E6C935473}" dt="2021-04-23T05:54:00.793" v="8"/>
          <ac:inkMkLst>
            <pc:docMk/>
            <pc:sldMk cId="2017221433" sldId="344"/>
            <ac:inkMk id="9" creationId="{065F65CC-55F1-4E9D-962D-262827ABA1A0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2" creationId="{DDC6F344-0BBE-4298-AC60-817B3704E9B5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3" creationId="{07CA23EA-B9CF-43B2-A3BA-D5FB259DADF5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4" creationId="{7F8B6150-57CE-4693-9348-19EC11EA0E1A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5" creationId="{A7EE1621-55CF-428A-98E1-5298B3B8E952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6" creationId="{129125F4-F699-42CD-A327-D26F5A73129A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17" creationId="{A516AEA8-DCC6-47E0-A19E-B45898F47491}"/>
          </ac:inkMkLst>
        </pc:inkChg>
        <pc:inkChg chg="add del mod">
          <ac:chgData name="Ling Zhicheng" userId="6738cfddd78d0c0f" providerId="LiveId" clId="{5294BF32-E5CA-4C09-BEC7-E06E6C935473}" dt="2021-04-23T05:54:22.812" v="36"/>
          <ac:inkMkLst>
            <pc:docMk/>
            <pc:sldMk cId="2017221433" sldId="344"/>
            <ac:inkMk id="18" creationId="{F9054985-3EAA-4E10-B551-6BDABA4A216E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0" creationId="{E5ADEA7E-1729-4D42-B624-371892E08F09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1" creationId="{E449E7BE-CA04-4512-8FCF-C5336A3A5D90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2" creationId="{CBD7351B-8274-46EB-9DB1-58A7188CA07F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3" creationId="{46F5BA58-20B1-4F72-80EF-6EBDB45EBA1C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4" creationId="{A6ECFBC0-317A-46F1-BB78-67444F8625C2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5" creationId="{9056E13D-8A9F-4440-A6A6-5E862E29D287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6" creationId="{C6109943-7D64-4C53-8058-3D5788EB42D4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7" creationId="{C1F91ECD-F8E8-4C4B-AE2A-21A19BA0C737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8" creationId="{D174A2A9-779A-4AA4-B807-C79955483061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29" creationId="{C550B12F-C23E-4CFD-BB9C-79F857C7BC3A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30" creationId="{F68F707C-71F3-495B-B81A-9A7C7914BB50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31" creationId="{D072F502-7948-4AF1-9E38-73DF71DC0BF7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68" creationId="{DF3DA65A-C6A0-4AD2-ACA3-9B9C473A6A71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69" creationId="{A0718DFB-DD98-4478-9C5C-7109CA3BDCDD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72" creationId="{02E322DF-55C6-4B7E-8111-344793BF5654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73" creationId="{8D96D681-C69C-4674-9C6B-EAF9AAAA8ECF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74" creationId="{9F3CDB84-CADD-4B1F-80F0-3FC089EBBCDE}"/>
          </ac:inkMkLst>
        </pc:inkChg>
        <pc:inkChg chg="add mod">
          <ac:chgData name="Ling Zhicheng" userId="6738cfddd78d0c0f" providerId="LiveId" clId="{5294BF32-E5CA-4C09-BEC7-E06E6C935473}" dt="2021-04-23T05:54:14.939" v="35"/>
          <ac:inkMkLst>
            <pc:docMk/>
            <pc:sldMk cId="2017221433" sldId="344"/>
            <ac:inkMk id="7175" creationId="{13C4972D-3F08-48D8-AC3A-DC849B65B52B}"/>
          </ac:inkMkLst>
        </pc:inkChg>
        <pc:inkChg chg="add mod">
          <ac:chgData name="Ling Zhicheng" userId="6738cfddd78d0c0f" providerId="LiveId" clId="{5294BF32-E5CA-4C09-BEC7-E06E6C935473}" dt="2021-04-23T05:54:25.688" v="38"/>
          <ac:inkMkLst>
            <pc:docMk/>
            <pc:sldMk cId="2017221433" sldId="344"/>
            <ac:inkMk id="7178" creationId="{14196B83-6A0F-43C1-91FD-727C3135E0B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CB9420-AD6B-432A-9D20-EA43F26C58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9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3:47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1 173 16479 0 0,'87'-10'4337'0'0,"-60"5"-3447"0"0,0-1 1 0 0,43-15-1 0 0,-17-3-289 0 0,-35 15-533 0 0,33-10-1 0 0,-35 12-49 0 0,-14 5-15 0 0,0 1 0 0 0,0 0 0 0 0,0 0 0 0 0,0 0 0 0 0,0 1 0 0 0,1-1 0 0 0,-1 0 0 0 0,0 1 0 0 0,5-1 0 0 0,-4 1 5 0 0,1-1 1 0 0,0 1-1 0 0,0-1 0 0 0,-1 0 0 0 0,8-3 0 0 0,13-2 263 0 0,-24 6-267 0 0,0 0 0 0 0,0 0 0 0 0,1-1-1 0 0,-1 1 1 0 0,0 0 0 0 0,0 0 0 0 0,0 0-1 0 0,0 0 1 0 0,1-1 0 0 0,-1 1 0 0 0,0 0-1 0 0,0 0 1 0 0,0-1 0 0 0,0 1 0 0 0,0 0-1 0 0,0 0 1 0 0,0 0 0 0 0,0-1 0 0 0,0 1 0 0 0,0 0-1 0 0,0 0 1 0 0,0-1 0 0 0,0 1 0 0 0,0 0-1 0 0,0 0 1 0 0,0-1 0 0 0,0 1 0 0 0,0 0-1 0 0,0 0 1 0 0,0 0 0 0 0,0-1 0 0 0,0 1-1 0 0,0 0 1 0 0,0 0 0 0 0,0-1 0 0 0,0 1 0 0 0,-1 0-1 0 0,1 0 1 0 0,0 0 0 0 0,0 0 0 0 0,0-1-1 0 0,0 1 1 0 0,-1 0 0 0 0,1 0 0 0 0,0 0-1 0 0,0-1-2 0 0,0 1 0 0 0,0 0 0 0 0,0 0 1 0 0,0 0-1 0 0,0 0 0 0 0,0-1 0 0 0,0 1 0 0 0,0 0 0 0 0,0 0 0 0 0,0 0 0 0 0,0-1 0 0 0,0 1 0 0 0,0 0 0 0 0,-1 0 0 0 0,1 0 0 0 0,0 0 0 0 0,0-1 0 0 0,0 1 0 0 0,0 0 0 0 0,0 0 0 0 0,0 0 0 0 0,0 0 0 0 0,-1 0 0 0 0,1-1 0 0 0,0 1 0 0 0,0 0 0 0 0,0 0 0 0 0,0 0 0 0 0,-1 0 0 0 0,1 0 0 0 0,0 0 0 0 0,0 0 0 0 0,0 0 0 0 0,0 0 0 0 0,-1 0 1 0 0,1 0-1 0 0,0 0 0 0 0,0-1 0 0 0,0 1 0 0 0,-1 0 0 0 0,1 0 0 0 0,0 1 0 0 0,0-1 0 0 0,0 0 0 0 0,0 0 0 0 0,-1 0 0 0 0,1 0 0 0 0,-5-3 23 0 0,0 1 0 0 0,0 0 0 0 0,0 0 0 0 0,0 0 0 0 0,-6-1 0 0 0,0 0-23 0 0,0 0 16 0 0,-1 1 0 0 0,0 0 0 0 0,0 1 0 0 0,0 1-1 0 0,0 0 1 0 0,-19 2 0 0 0,-5-1 59 0 0,-42-1 424 0 0,77 0-488 0 0,-23-3 156 0 0,14-6 96 0 0,16 7 324 0 0,20 10-370 0 0,-4 2-250 0 0,1-1 1 0 0,1-1-1 0 0,-1-1 0 0 0,1-1 0 0 0,1-1 0 0 0,-1-2 0 0 0,39 2 1 0 0,1 2 65 0 0,-41-4 22 0 0,44 0-1 0 0,-34-4 72 0 0,0 1 0 0 0,0 1 0 0 0,55 11 0 0 0,-66-9-11 0 0,-1-1 1 0 0,0-1-1 0 0,26-1 1 0 0,-26-1-26 0 0,0 1 0 0 0,0 2 0 0 0,29 4 0 0 0,-16-1 44 0 0,0-2 0 0 0,-1-1-1 0 0,67-5 1 0 0,-15 0-39 0 0,-47 3-61 0 0,-3-1 22 0 0,0 2 0 0 0,66 9 1 0 0,-86-7-47 0 0,1-2 0 0 0,18 1-1 0 0,-20-2 2 0 0,0 1-1 0 0,21 3 0 0 0,-14 3 8 0 0,-17-5-11 0 0,0-1 0 0 0,0 0 0 0 0,-1 0 1 0 0,1 0-1 0 0,0 0 0 0 0,0 0 0 0 0,5-1 0 0 0,4 0 36 0 0,-1 0 0 0 0,1 1 0 0 0,0 1 0 0 0,15 4 0 0 0,-18-4-29 0 0,0-1 0 0 0,-1 0 0 0 0,1 0-1 0 0,0 0 1 0 0,0-2 0 0 0,0 1-1 0 0,14-3 1 0 0,-12 1 0 0 0,-1 1-1 0 0,0 0 1 0 0,0 1 0 0 0,0 0-1 0 0,13 2 1 0 0,-1 2 7 0 0,1-2 0 0 0,-1-1-1 0 0,1 0 1 0 0,0-2 0 0 0,-1-1 0 0 0,24-5 0 0 0,-36 6-1 0 0,-1 0-1 0 0,0 0 0 0 0,1 1 1 0 0,17 3-1 0 0,14-1 77 0 0,41-1-25 0 0,99-2 110 0 0,-80-6-116 0 0,-83 2-52 0 0,-19 4-12 0 0,1 1 0 0 0,0-1 0 0 0,0 1 0 0 0,0-1 0 0 0,0 1-1 0 0,0 0 1 0 0,-1-1 0 0 0,1 1 0 0 0,0 0 0 0 0,0 0 0 0 0,0 0 0 0 0,0 0 0 0 0,0 0 0 0 0,0 0 0 0 0,0 0 0 0 0,0 0 0 0 0,0 0 0 0 0,0 0 0 0 0,0 0 0 0 0,0 0 0 0 0,0 1 0 0 0,0-1 0 0 0,-1 0-1 0 0,3 2 1 0 0,-2-2 0 0 0,0 0 0 0 0,0 1 0 0 0,1-1 0 0 0,-1 0 0 0 0,0 0 0 0 0,0 0 0 0 0,1 1 0 0 0,-1-1-1 0 0,0-1 1 0 0,0 1 0 0 0,0 0 0 0 0,1 0 0 0 0,-1 0 0 0 0,0-1 0 0 0,0 1 0 0 0,0 0-1 0 0,1-1 1 0 0,-1 1 0 0 0,0-1 0 0 0,0 0 0 0 0,0 1 0 0 0,1-2 0 0 0,-2 2 0 0 0,1-1 1 0 0,-1 1-1 0 0,1-1 0 0 0,-1 1 1 0 0,1-1-1 0 0,0 1 0 0 0,-1 0 1 0 0,1-1-1 0 0,-1 1 1 0 0,1 0-1 0 0,-1 0 0 0 0,1-1 1 0 0,0 1-1 0 0,-1 0 0 0 0,1 0 1 0 0,0 0-1 0 0,-1 0 0 0 0,1 0 1 0 0,0 0-1 0 0,-1 0 1 0 0,1 0-1 0 0,0 0 0 0 0,-1 0 1 0 0,1 0-1 0 0,0 0 0 0 0,-1 0 1 0 0,1 1-1 0 0,-1-1 1 0 0,1 0-1 0 0,0 0 0 0 0,-1 1 1 0 0,1-1-1 0 0,0 1 0 0 0,10 9 355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10344 0 0,'0'2'107'0'0,"0"0"1"0"0,0 0-1 0 0,0-1 1 0 0,0 1-1 0 0,0 0 1 0 0,0 0-1 0 0,0-1 0 0 0,1 1 1 0 0,-1 0-1 0 0,1-1 1 0 0,-1 1-1 0 0,1 0 1 0 0,0-1-1 0 0,-1 1 1 0 0,1-1-1 0 0,0 1 1 0 0,0-1-1 0 0,0 1 1 0 0,0-1-1 0 0,0 0 1 0 0,1 1-1 0 0,1 1 1 0 0,5 11 372 0 0,-8-14-434 0 0,1 1 0 0 0,-1 0 0 0 0,0 0 0 0 0,1 0 0 0 0,-1 0 0 0 0,0 0 0 0 0,1 0 0 0 0,0-1 0 0 0,-1 1-1 0 0,1 0 1 0 0,-1 0 0 0 0,1-1 0 0 0,0 1 0 0 0,-1 0 0 0 0,1-1 0 0 0,2 2 0 0 0,4 1 112 0 0,-5-2-131 0 0,0 0 0 0 0,0 0-1 0 0,0 0 1 0 0,0-1 0 0 0,0 1 0 0 0,0-1-1 0 0,1 1 1 0 0,-1-1 0 0 0,0 0-1 0 0,3 0 1 0 0,-2 0-42 0 0,0 1 1 0 0,0-1 0 0 0,0 1-1 0 0,-1-1 1 0 0,1 1-1 0 0,0 0 1 0 0,-1 0 0 0 0,5 2-1 0 0,-5-2 3 0 0,0 0 0 0 0,0 0 1 0 0,0 0-1 0 0,1 0 0 0 0,-1 0 0 0 0,0-1 0 0 0,0 1 0 0 0,1-1 0 0 0,-1 0 0 0 0,1 1 1 0 0,-1-1-1 0 0,0 0 0 0 0,5-1 0 0 0,0 0-91 0 0,-1 0 0 0 0,0-1 0 0 0,1 0 0 0 0,7-4 1 0 0,-12 5 54 0 0,1 0 0 0 0,-1-1 0 0 0,0 0 0 0 0,0 1 0 0 0,0-1 0 0 0,0 0 0 0 0,0 0 0 0 0,0 0 0 0 0,-1 0 0 0 0,1 0 0 0 0,-1 0 0 0 0,1-1 1 0 0,0-2-1 0 0,6-7-225 0 0,6-9-39 0 0,-14 20 294 0 0,0 0-1 0 0,1 0 0 0 0,-1 0 0 0 0,0 0 1 0 0,1 0-1 0 0,-1 0 0 0 0,0 0 1 0 0,0 0-1 0 0,0 0 0 0 0,0 0 0 0 0,0 0 1 0 0,0 0-1 0 0,0 0 0 0 0,0 1 1 0 0,0-1-1 0 0,0 0 0 0 0,-1 0 0 0 0,1 0 1 0 0,0 0-1 0 0,-2-2 0 0 0,-1-4-20 0 0,0 0 0 0 0,1 0 0 0 0,-1-1 0 0 0,1 1-1 0 0,0-1 1 0 0,1 1 0 0 0,0-1 0 0 0,0 0 0 0 0,1 1 0 0 0,0-1-1 0 0,0 0 1 0 0,2-10 0 0 0,0 16 65 0 0,-1 1 0 0 0,1-1 0 0 0,-1 1 0 0 0,1-1 0 0 0,0 1 0 0 0,-1 0 0 0 0,1 0 0 0 0,0 0 0 0 0,0 0 0 0 0,0 0 0 0 0,0 0 0 0 0,3-1 0 0 0,12-6 132 0 0,-9 2-96 0 0,1 0 0 0 0,1 1 1 0 0,-1 1-1 0 0,1-1 0 0 0,0 2 0 0 0,0-1 1 0 0,0 1-1 0 0,11-1 0 0 0,12-2 201 0 0,40 0 1 0 0,-27 3 57 0 0,36-3 666 0 0,-69 5-633 0 0,0 0 1 0 0,18 1-1 0 0,-9 1 115 0 0,-21-1-435 0 0,0 0 1 0 0,0 0 0 0 0,0 1 0 0 0,0-1 0 0 0,0 0 0 0 0,0 1 0 0 0,0-1 0 0 0,0 0 0 0 0,0 1 0 0 0,0-1 0 0 0,-1 1 0 0 0,1 0 0 0 0,0-1-1 0 0,0 1 1 0 0,0 0 0 0 0,-1-1 0 0 0,1 1 0 0 0,0 0 0 0 0,-1 0 0 0 0,1 0 0 0 0,-1 0 0 0 0,1 0 0 0 0,-1 0 0 0 0,1 1 0 0 0,9 28 647 0 0,-6-17-430 0 0,-3-9-203 0 0,-1-1 0 0 0,1 1 0 0 0,-1-1 0 0 0,0 1 1 0 0,0 0-1 0 0,-1-1 0 0 0,1 1 0 0 0,-1-1 0 0 0,1 1 0 0 0,-1-1 0 0 0,0 1 0 0 0,0-1 0 0 0,-1 0 0 0 0,1 1 0 0 0,-3 3 0 0 0,-4 12 169 0 0,-6 18-82 0 0,-3 0 0 0 0,0-1-1 0 0,-3-1 1 0 0,-1-1 0 0 0,-36 46 0 0 0,27-38-112 0 0,19-25-27 0 0,-1 0 0 0 0,-28 28 1 0 0,26-30 0 0 0,10-11 1 0 0,0 0 0 0 0,0 0-1 0 0,0 0 1 0 0,-8 4 0 0 0,-9 7-43 0 0,19-12 11 0 0,-1-1-1 0 0,0 1 0 0 0,0-1 1 0 0,0 0-1 0 0,-1 0 0 0 0,1 0 1 0 0,0-1-1 0 0,-1 1 0 0 0,1-1 1 0 0,-1 1-1 0 0,0-1 0 0 0,1 0 1 0 0,-6 0-1 0 0,8-3-14 0 0,-1 0-1 0 0,1 1 1 0 0,-1-1-1 0 0,1 0 1 0 0,0 0 0 0 0,0-1-1 0 0,0 1 1 0 0,0 0-1 0 0,0 0 1 0 0,-1-3 0 0 0,-2-5-99 0 0,-12-11-2416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9 9944 0 0,'0'0'0'0'0,"0"0"16"0"0,-1 0-1 0 0,1 0 1 0 0,-1 0-1 0 0,1 0 1 0 0,-1 0-1 0 0,1 0 1 0 0,-1 0 0 0 0,1 0-1 0 0,-1 0 1 0 0,1 0-1 0 0,-1 0 1 0 0,1 0 0 0 0,-1 0-1 0 0,1 0 1 0 0,-1 0-1 0 0,1 0 1 0 0,-1-1-1 0 0,1 1 1 0 0,-1 0 0 0 0,1 0-1 0 0,0-1 1 0 0,-1 1-1 0 0,1 0 1 0 0,-1 0 0 0 0,1-1-1 0 0,0 1 1 0 0,-1 0-1 0 0,1-1 1 0 0,0 1-1 0 0,-1-1 1 0 0,1 1 0 0 0,0 0-1 0 0,0-1 1 0 0,0 1-1 0 0,-1-1 1 0 0,1 1-1 0 0,0-1 1 0 0,0 0 0 0 0,-27 7 1232 0 0,18-5-1086 0 0,22-1 205 0 0,21 2 257 0 0,-28 0-567 0 0,7 1 187 0 0,0-1 0 0 0,26 2 0 0 0,-35-4-183 0 0,0 0 0 0 0,-1 1 0 0 0,1-1 0 0 0,-1 1 1 0 0,1 0-1 0 0,6 3 0 0 0,7 2 362 0 0,-17-6-398 0 0,1 0 0 0 0,-1 0 1 0 0,1 0-1 0 0,-1 0 0 0 0,1 0 1 0 0,-1 0-1 0 0,1 0 0 0 0,-1 0 0 0 0,1 0 1 0 0,-1 1-1 0 0,1-1 0 0 0,-1 0 0 0 0,1 0 1 0 0,-1 1-1 0 0,0-1 0 0 0,1 0 1 0 0,-1 0-1 0 0,1 1 0 0 0,-1-1 0 0 0,0 1 1 0 0,1-1-1 0 0,-1 0 0 0 0,0 1 0 0 0,1-1 1 0 0,-1 1-1 0 0,0-1 0 0 0,0 0 0 0 0,0 1 1 0 0,1-1-1 0 0,-1 1 0 0 0,0-1 1 0 0,0 1-1 0 0,0-1 0 0 0,0 1 0 0 0,0-1 1 0 0,0 1-1 0 0,0-1 0 0 0,0 1 0 0 0,0-1 1 0 0,0 1-1 0 0,0-1 0 0 0,0 1 1 0 0,0 0-1 0 0,-25 3 927 0 0,17 2-936 0 0,-1 1 0 0 0,0-1 1 0 0,-1-1-1 0 0,1 0 0 0 0,-15 6 1 0 0,18-9-15 0 0,1-1 0 0 0,-1 1 1 0 0,1-1-1 0 0,-1 0 0 0 0,0 0 1 0 0,0 0-1 0 0,1-1 0 0 0,-1 0 1 0 0,0 0-1 0 0,0-1 0 0 0,0 1 1 0 0,-5-3-1 0 0,4 1 20 0 0,1-1 1 0 0,-1 0 0 0 0,-11-7-1 0 0,17 9-172 0 0,0 0 0 0 0,-1-1 0 0 0,1 1 0 0 0,0 0 0 0 0,1-1 0 0 0,-1 1 0 0 0,0-1 0 0 0,0 1 0 0 0,1-1 0 0 0,-1 0-1 0 0,1 1 1 0 0,-1-1 0 0 0,0-2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9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 10248 0 0,'0'0'66'0'0,"0"0"1"0"0,0 0 0 0 0,0-1-1 0 0,-1 1 1 0 0,1 0-1 0 0,0 0 1 0 0,0 0 0 0 0,0 0-1 0 0,0 0 1 0 0,0 0-1 0 0,-1 0 1 0 0,1 0 0 0 0,0 0-1 0 0,0 1 1 0 0,0-1-1 0 0,0 0 1 0 0,0 0 0 0 0,-1 0-1 0 0,1 0 1 0 0,0 0 0 0 0,0 0-1 0 0,0 0 1 0 0,0 0-1 0 0,0 0 1 0 0,0 0 0 0 0,-1 0-1 0 0,1 0 1 0 0,0 1-1 0 0,0-1 1 0 0,0 0 0 0 0,0 0-1 0 0,0 0 1 0 0,0 0-1 0 0,0 0 1 0 0,0 0 0 0 0,0 1-1 0 0,0-1 1 0 0,0 0-1 0 0,0 0 1 0 0,0 0 0 0 0,0 0-1 0 0,0 0 1 0 0,-1 1 0 0 0,1-1-1 0 0,0 0 1 0 0,1 0-1 0 0,-1 0 1 0 0,0 0 0 0 0,6 9 1173 0 0,-5-8-1169 0 0,0 0 0 0 0,1 1 0 0 0,-1-1-1 0 0,1 0 1 0 0,-1 0 0 0 0,1 0-1 0 0,-1 0 1 0 0,1-1 0 0 0,0 1-1 0 0,0 0 1 0 0,-1-1 0 0 0,3 1 0 0 0,215-12 1455 0 0,-212 9-1659 0 0,1 1-1 0 0,-1-2 1 0 0,1 1 0 0 0,-1-1-1 0 0,0 0 1 0 0,10-5 0 0 0,-9 4-1238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0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0 10952 0 0,'0'41'1382'0'0,"1"25"-329"0"0,-13 108 0 0 0,8-156-1040 0 0,-1-1 0 0 0,-1 0 1 0 0,0 0-1 0 0,-12 22 1 0 0,-3 6 47 0 0,-6 22 51 0 0,-42 70 0 0 0,2-10-1994 0 0</inkml:trace>
  <inkml:trace contextRef="#ctx0" brushRef="#br0" timeOffset="1">394 54 9240 0 0,'0'-1'17'0'0,"0"0"1"0"0,0 1 0 0 0,0-1 0 0 0,1 0 0 0 0,-1 1-1 0 0,0-1 1 0 0,1 0 0 0 0,-1 1 0 0 0,0-1-1 0 0,1 0 1 0 0,-1 1 0 0 0,1-1 0 0 0,-1 0 0 0 0,1 1-1 0 0,-1-1 1 0 0,1 1 0 0 0,-1-1 0 0 0,2 0-1 0 0,-2 1-8 0 0,0 0 0 0 0,0 0-1 0 0,0 0 1 0 0,0 0-1 0 0,0 0 1 0 0,0-1-1 0 0,0 1 1 0 0,1 0 0 0 0,-1 0-1 0 0,0 0 1 0 0,0 0-1 0 0,0 0 1 0 0,0 0-1 0 0,0-1 1 0 0,1 1 0 0 0,-1 0-1 0 0,0 0 1 0 0,0 0-1 0 0,0 0 1 0 0,0 0-1 0 0,1 0 1 0 0,-1 0 0 0 0,0 0-1 0 0,0 0 1 0 0,0 0-1 0 0,1 0 1 0 0,-1 0-1 0 0,0 0 1 0 0,0 0 0 0 0,0 0-1 0 0,0 0 1 0 0,1 0-1 0 0,-1 0 1 0 0,0 0 0 0 0,0 0-1 0 0,0 0 1 0 0,0 0-1 0 0,1 1 1 0 0,-1-1-1 0 0,0 0 1 0 0,0 0 0 0 0,0 0-1 0 0,0 0 1 0 0,0 0-1 0 0,1 0 1 0 0,-1 0-1 0 0,0 1 1 0 0,0-1 0 0 0,0 0-1 0 0,0 0 1 0 0,0 0-1 0 0,0 0 1 0 0,0 1-1 0 0,0-1 1 0 0,0 1 566 0 0,0 11-247 0 0,-1 8-67 0 0,-2 0 0 0 0,0 0-1 0 0,-7 22 1 0 0,1-6-183 0 0,0 6 7 0 0,-4 27 390 0 0,-3-1 1 0 0,-40 103 0 0 0,22-74 399 0 0,-4 7 866 0 0,24-72-999 0 0,13-30-721 0 0,0-1 0 0 0,0 1-1 0 0,0 0 1 0 0,0-1-1 0 0,0 1 1 0 0,-1-1-1 0 0,1 1 1 0 0,0-1 0 0 0,-1 0-1 0 0,1 0 1 0 0,-1 0-1 0 0,0 1 1 0 0,1-1-1 0 0,-1-1 1 0 0,0 1 0 0 0,0 0-1 0 0,0 0 1 0 0,-2 0-1 0 0,-11 2-2300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9944 0 0,'19'14'1500'0'0,"-18"-12"-1379"0"0,1-1-1 0 0,-1 1 1 0 0,1-1 0 0 0,0 1 0 0 0,0-1 0 0 0,0 0 0 0 0,0 0 0 0 0,0 0-1 0 0,0 0 1 0 0,0 0 0 0 0,0 0 0 0 0,0 0 0 0 0,4 0 0 0 0,-5-1-102 0 0,0 0 1 0 0,0 0 0 0 0,0 1 0 0 0,-1-1-1 0 0,1 0 1 0 0,0 0 0 0 0,0 0 0 0 0,-1 1-1 0 0,1-1 1 0 0,0 1 0 0 0,0-1-1 0 0,-1 0 1 0 0,1 1 0 0 0,0-1 0 0 0,-1 1-1 0 0,1-1 1 0 0,-1 1 0 0 0,1-1 0 0 0,-1 1-1 0 0,1 0 1 0 0,-1-1 0 0 0,1 1 0 0 0,-1 0-1 0 0,1-1 1 0 0,-1 1 0 0 0,0 0 0 0 0,1 0-1 0 0,-1-1 1 0 0,0 1 0 0 0,0 0 0 0 0,0 0-1 0 0,1 0 1 0 0,-1-1 0 0 0,0 1-1 0 0,0 0 1 0 0,0 0 0 0 0,0 0 0 0 0,-1-1-1 0 0,1 1 1 0 0,0 1 0 0 0,4-1 23 0 0,-1 0 0 0 0,1 0 0 0 0,0-1 1 0 0,-1 0-1 0 0,1 0 0 0 0,0 0 0 0 0,6 0 0 0 0,-7 0 37 0 0,-2 0-90 0 0,-1 0 0 0 0,0-1 1 0 0,1 1-1 0 0,-1 0 0 0 0,0 0 0 0 0,0 0 0 0 0,1 0 0 0 0,-1 1 0 0 0,0-1 0 0 0,1 0 1 0 0,-1 0-1 0 0,0 0 0 0 0,0 0 0 0 0,1 0 0 0 0,-1 0 0 0 0,0 0 0 0 0,0 0 0 0 0,1 1 1 0 0,-1-1-1 0 0,0 0 0 0 0,0 0 0 0 0,1 0 0 0 0,-1 1 0 0 0,0-1 0 0 0,0 0 0 0 0,0 0 1 0 0,1 0-1 0 0,-1 1 0 0 0,0-1 0 0 0,0 0 0 0 0,0 1 0 0 0,0-1 0 0 0,0 0 0 0 0,1 0 1 0 0,-1 1-1 0 0,0-1 0 0 0,0 0 0 0 0,0 1 0 0 0,0-1 0 0 0,0 0 0 0 0,0 0 0 0 0,0 1 1 0 0,0-1-1 0 0,0 0 0 0 0,0 1 0 0 0,0-1 0 0 0,0 0 0 0 0,-1 0 0 0 0,1 1 0 0 0,0-1 1 0 0,0 0-1 0 0,0 1 0 0 0,0-1 0 0 0,0 0 0 0 0,-1 0 0 0 0,1 1 0 0 0,0-1 0 0 0,0 0 1 0 0,0 0-1 0 0,-1 0 0 0 0,1 1 0 0 0,0-1 0 0 0,0 0 0 0 0,0 0 0 0 0,-1 0 1 0 0,-21 25-1087 0 0,11-14 743 0 0,10-10 308 0 0,1 0-1 0 0,-1-1 1 0 0,0 1-1 0 0,0 0 0 0 0,0-1 1 0 0,1 1-1 0 0,-1-1 1 0 0,0 1-1 0 0,0-1 1 0 0,0 0-1 0 0,0 1 0 0 0,0-1 1 0 0,0 0-1 0 0,0 0 1 0 0,0 1-1 0 0,0-1 1 0 0,0 0-1 0 0,0 0 0 0 0,0 0 1 0 0,-2-1-1 0 0,0 1-125 0 0,3 1 37 0 0,0 0-1 0 0,-1 0 0 0 0,1 0 0 0 0,-1 0 0 0 0,1 0 0 0 0,-1 0 1 0 0,1 0-1 0 0,-1 0 0 0 0,1 0 0 0 0,-1 0 0 0 0,0-1 1 0 0,0 1-1 0 0,1 0 0 0 0,-1 0 0 0 0,0-1 0 0 0,0 1 1 0 0,-1 0-1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0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289 156 5320 0 0,'20'2'1346'0'0,"-17"-2"-1250"0"0,-1 1 1 0 0,0-1-1 0 0,1 0 0 0 0,-1 0 0 0 0,0 0 0 0 0,1 0 0 0 0,-1 0 1 0 0,0-1-1 0 0,0 1 0 0 0,1-1 0 0 0,-1 1 0 0 0,0-1 0 0 0,0 0 1 0 0,0 0-1 0 0,1 0 0 0 0,1-1 0 0 0,20-13 266 0 0,-10 7-92 0 0,0-1 1 0 0,1 2-1 0 0,18-7 1 0 0,-24 10-163 0 0,-1 0 0 0 0,1 0 1 0 0,-1-1-1 0 0,0 0 0 0 0,11-10 0 0 0,24-14 530 0 0,21-2-1346 0 0</inkml:trace>
  <inkml:trace contextRef="#ctx0" brushRef="#br0" timeOffset="1">141 303 6224 0 0,'-16'11'163'0'0,"0"0"0"0"0,0 2 0 0 0,1 0 1 0 0,-13 15-1 0 0,22-23 142 0 0,-1 0 1 0 0,0-1-1 0 0,0 1 1 0 0,0-1 0 0 0,-9 3-1 0 0,57-34-36 0 0,63-54 0 0 0,-69 51 128 0 0,77-50 0 0 0,-84 66-108 0 0,48-17-1 0 0,-30 13-46 0 0,-36 14-176 0 0,1 0 0 0 0,0 1 0 0 0,0 0 1 0 0,1 0-1 0 0,-1 2 0 0 0,0-1 1 0 0,1 1-1 0 0,-1 1 0 0 0,19 1 0 0 0,3 0 74 0 0,-27-2-110 0 0,0 1 1 0 0,-1 0 0 0 0,1 0 0 0 0,-1 0 0 0 0,1 1 0 0 0,-1 0-1 0 0,1 0 1 0 0,-1 0 0 0 0,1 1 0 0 0,-1-1 0 0 0,7 5 0 0 0,-9-5-19 0 0,0 1 1 0 0,0 0-1 0 0,0-1 1 0 0,0 1-1 0 0,-1 1 1 0 0,1-1-1 0 0,-1 0 1 0 0,1 0-1 0 0,-1 1 1 0 0,0 0-1 0 0,0-1 1 0 0,0 1-1 0 0,-1 0 1 0 0,1 0-1 0 0,-1 0 1 0 0,1 0-1 0 0,-1 0 1 0 0,0 0-1 0 0,0 0 1 0 0,0 1-1 0 0,-1-1 1 0 0,1 0-1 0 0,-1 1 1 0 0,1-1-1 0 0,-1 0 1 0 0,0 1-1 0 0,-1-1 1 0 0,1 0-1 0 0,-1 1 1 0 0,1-1-1 0 0,-1 0 1 0 0,0 0-1 0 0,0 0 1 0 0,0 1-1 0 0,-1-1 1 0 0,1 0-1 0 0,-1 0 1 0 0,1-1-1 0 0,-4 5 1 0 0,-12 18 146 0 0,10-14-470 0 0,0 0-1 0 0,-1 0 1 0 0,0-1-1 0 0,-1 0 1 0 0,-11 10-1 0 0,-2-4-7546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1 10448 0 0,'-1'0'11'0'0,"1"1"0"0"0,-1-1 1 0 0,1 1-1 0 0,0 0 0 0 0,-1-1 0 0 0,1 1 1 0 0,-1 0-1 0 0,1-1 0 0 0,0 1 1 0 0,0 0-1 0 0,-1-1 0 0 0,1 1 0 0 0,0 0 1 0 0,0 0-1 0 0,0-1 0 0 0,0 1 1 0 0,0 0-1 0 0,0 0 0 0 0,0-1 0 0 0,0 1 1 0 0,0 0-1 0 0,0-1 0 0 0,0 1 1 0 0,0 0-1 0 0,1 1 0 0 0,-1-2-1 0 0,0 1 0 0 0,1-1 0 0 0,-1 1 0 0 0,0 0 1 0 0,0-1-1 0 0,0 1 0 0 0,0 0 0 0 0,1-1 0 0 0,-1 1 0 0 0,0-1 0 0 0,0 1 0 0 0,0 0 0 0 0,-1-1 0 0 0,1 1 0 0 0,0 0 0 0 0,0-1 0 0 0,0 1 0 0 0,0 0 0 0 0,-1-1 0 0 0,1 1 0 0 0,0-1 0 0 0,0 1 1 0 0,-1-1-1 0 0,1 1 0 0 0,-1 0 0 0 0,1-1 0 0 0,0 1 0 0 0,-1-1 0 0 0,1 0 0 0 0,-1 1 0 0 0,1-1 0 0 0,-1 1 0 0 0,1-1 0 0 0,-1 0 0 0 0,1 1 0 0 0,-1-1 0 0 0,0 0 0 0 0,1 0 0 0 0,-1 1 0 0 0,0-1 1 0 0,1 0-1 0 0,-1 0 0 0 0,0 0 0 0 0,-7 2 146 0 0,0 0 0 0 0,1 1 1 0 0,0 0-1 0 0,-1 0 0 0 0,1 1 1 0 0,1-1-1 0 0,-1 2 0 0 0,-10 7 1 0 0,-47 44 240 0 0,57-49-379 0 0,-30 29 121 0 0,0 0 159 0 0,-48 36 1 0 0,34-28 95 0 0,-6 3-137 0 0,51-42-182 0 0,-1-1 0 0 0,1 1 0 0 0,1 0 0 0 0,-11 11 0 0 0,15-15-53 0 0,0 0-1 0 0,0 1 1 0 0,0-1 0 0 0,0 0 0 0 0,0 1 0 0 0,0-1-1 0 0,1 1 1 0 0,-1-1 0 0 0,1 0 0 0 0,-1 1 0 0 0,1-1-1 0 0,-1 1 1 0 0,1 0 0 0 0,0-1 0 0 0,0 1 0 0 0,0-1-1 0 0,0 1 1 0 0,0-1 0 0 0,0 1 0 0 0,0 0 0 0 0,1-1-1 0 0,-1 1 1 0 0,0-1 0 0 0,1 1 0 0 0,-1-1 0 0 0,1 1-1 0 0,0-1 1 0 0,-1 0 0 0 0,1 1 0 0 0,2 1 0 0 0,5 11-6 0 0,0 0 1 0 0,0 0 0 0 0,9 26 0 0 0,-8-19-7 0 0,-5-9 1 0 0,0 1 1 0 0,-1-1-1 0 0,-1 1 0 0 0,0 0 1 0 0,0 0-1 0 0,-1 0 1 0 0,-1-1-1 0 0,-2 26 1 0 0,1-27-10 0 0,-2-1 1 0 0,1 0 0 0 0,-1 0 0 0 0,-1 1-1 0 0,0-2 1 0 0,-5 11 0 0 0,3-7 2 0 0,1-1-1 0 0,-6 20 1 0 0,9-26 2 0 0,0 0 0 0 0,0 0 0 0 0,0 0 0 0 0,-1 0 0 0 0,0 0 0 0 0,0-1 0 0 0,-1 0 0 0 0,1 0 1 0 0,-1 0-1 0 0,0 0 0 0 0,-1 0 0 0 0,-4 4 0 0 0,9-9-7 0 0,-1 0 0 0 0,1 0 0 0 0,0 1 0 0 0,0-1 0 0 0,-1 0 0 0 0,1 0 0 0 0,0 0 0 0 0,0 0 1 0 0,-1 0-1 0 0,1 0 0 0 0,0 0 0 0 0,0 0 0 0 0,-1 0 0 0 0,1 0 0 0 0,0 0 0 0 0,0 0 0 0 0,-1 0 0 0 0,1 0 0 0 0,0 0 0 0 0,0 0 0 0 0,-1 0 0 0 0,1 0 1 0 0,0 0-1 0 0,0 0 0 0 0,-1 0 0 0 0,1 0 0 0 0,0-1 0 0 0,0 1 0 0 0,-1 0 0 0 0,1 0 0 0 0,0 0 0 0 0,0 0 0 0 0,0-1 0 0 0,-1 1 0 0 0,1 0 0 0 0,0 0 1 0 0,0 0-1 0 0,0-1 0 0 0,0 1 0 0 0,-1 0 0 0 0,1-1 0 0 0,1-10-1 0 0,0 0 0 0 0,2 1 0 0 0,-1-1 0 0 0,1 1 0 0 0,1-1 0 0 0,-1 1 0 0 0,9-15 0 0 0,-1 1 1 0 0,3-9 88 0 0,2 2 0 0 0,1 0 0 0 0,1 1 0 0 0,1 0 0 0 0,2 2 1 0 0,1 0-1 0 0,36-34 0 0 0,38-11 676 0 0,-91 69-712 0 0,0 0 1 0 0,0 1-1 0 0,1 0 1 0 0,-1-1-1 0 0,1 2 1 0 0,0-1-1 0 0,0 1 1 0 0,0 0 0 0 0,0 0-1 0 0,11-2 1 0 0,19-6 350 0 0,-30 10-301 0 0,-1-1 0 0 0,0 1 0 0 0,0 0 0 0 0,0 0 0 0 0,0 1 0 0 0,0-1 0 0 0,0 1-1 0 0,8 2 1 0 0,0 11 488 0 0,-2-2-3172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12664 0 0,'-10'33'625'0'0,"9"-24"-373"0"0,1-4-74 0 0,-1 0-1 0 0,0 0 1 0 0,0 0 0 0 0,0 0 0 0 0,0 0 0 0 0,-1 0-1 0 0,0-1 1 0 0,-4 10 0 0 0,2-6 26 0 0,0 0-1 0 0,1 0 1 0 0,0 1 0 0 0,0-1-1 0 0,1 1 1 0 0,0 0 0 0 0,-1 12-1 0 0,-2 7 52 0 0,-1 2 68 0 0,-1 37 0 0 0,-3 20 164 0 0,-1-17-87 0 0,-4 24 139 0 0,8-50-275 0 0,6-32-175 0 0,0-1 0 0 0,-2 1 0 0 0,-2 11 0 0 0,3-19-64 0 0,1 0 0 0 0,-1 1 0 0 0,1-1 0 0 0,1 1 0 0 0,-1 0 0 0 0,1-1 0 0 0,-1 1 0 0 0,1-1 0 0 0,1 1 0 0 0,-1 0 0 0 0,2 5 0 0 0,-2-10-26 0 0,1 1 1 0 0,-1-1 0 0 0,0 0 0 0 0,1 0-1 0 0,-1 1 1 0 0,1-1 0 0 0,-1 0 0 0 0,1 0-1 0 0,-1 0 1 0 0,1 1 0 0 0,-1-1 0 0 0,1 0-1 0 0,-1 0 1 0 0,1 0 0 0 0,-1 0 0 0 0,1 0-1 0 0,-1 0 1 0 0,1 0 0 0 0,-1 0 0 0 0,1 0-1 0 0,-1 0 1 0 0,0-1 0 0 0,2 1 0 0 0,2-1-2482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2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75 10448 0 0,'0'0'608'0'0,"11"2"1426"0"0,-8 1 1929 0 0,-3 6-3766 0 0,1 0 0 0 0,0 0 1 0 0,0 0-1 0 0,1 0 0 0 0,0-1 1 0 0,1 1-1 0 0,5 12 0 0 0,-6-15-97 0 0,-1 0 0 0 0,1-1 0 0 0,-1 1-1 0 0,0 0 1 0 0,0 0 0 0 0,-1 0 0 0 0,1 0-1 0 0,-1 0 1 0 0,-1 0 0 0 0,1 0-1 0 0,-1-1 1 0 0,0 1 0 0 0,-3 8 0 0 0,2-6 16 0 0,-1 0 1 0 0,0-1-1 0 0,0 0 1 0 0,-1 1-1 0 0,0-1 1 0 0,0-1-1 0 0,0 1 1 0 0,-1-1-1 0 0,-7 8 1 0 0,11-17-64 0 0,1-1 0 0 0,0 0 0 0 0,0 0 0 0 0,1 1 0 0 0,-1-1-1 0 0,1 0 1 0 0,0 0 0 0 0,0 1 0 0 0,0-1 0 0 0,3-5 0 0 0,24-59-19 0 0,35-72 71 0 0,-58 131-96 0 0,-1 1-1 0 0,1 0 1 0 0,0 0 0 0 0,1 0-1 0 0,0 1 1 0 0,0 0 0 0 0,9-8-1 0 0,-14 14-4 0 0,-1 0 0 0 0,1 1 1 0 0,0-1-1 0 0,0 1 0 0 0,0-1 0 0 0,0 0 0 0 0,0 1 0 0 0,0 0 0 0 0,0-1 0 0 0,0 1 0 0 0,1 0 0 0 0,-1-1 0 0 0,0 1 1 0 0,0 0-1 0 0,0 0 0 0 0,0 0 0 0 0,0 0 0 0 0,0 0 0 0 0,0 0 0 0 0,1 0 0 0 0,-1 1 0 0 0,0-1 0 0 0,0 0 0 0 0,0 1 0 0 0,0-1 1 0 0,0 0-1 0 0,0 1 0 0 0,0-1 0 0 0,0 1 0 0 0,0 0 0 0 0,0-1 0 0 0,0 1 0 0 0,0 0 0 0 0,-1-1 0 0 0,1 1 0 0 0,0 0 1 0 0,0 0-1 0 0,-1 0 0 0 0,1 0 0 0 0,-1 0 0 0 0,1 0 0 0 0,0 2 0 0 0,2 5 11 0 0,0 0 0 0 0,0 0 0 0 0,-1 0 0 0 0,1 17 0 0 0,1-6-7 0 0,1 14 97 0 0,-1 0 1 0 0,0 56-1 0 0,-4-88-98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12864 0 0,'0'95'3408'0'0,"0"-94"-3430"0"0,1 1 0 0 0,-1-1 1 0 0,1 1-1 0 0,-1-1 0 0 0,1 0 1 0 0,0 0-1 0 0,-1 1 0 0 0,1-1 1 0 0,0 0-1 0 0,0 0 0 0 0,0 0 1 0 0,0 0-1 0 0,0 0 1 0 0,0 0-1 0 0,0 0 0 0 0,0 0 1 0 0,0 0-1 0 0,1 0 0 0 0,-1-1 1 0 0,0 1-1 0 0,3 0 0 0 0,-3 0 13 0 0,0 0-1 0 0,0-1 0 0 0,0 1 1 0 0,0-1-1 0 0,0 1 0 0 0,1-1 0 0 0,-1 0 1 0 0,0 1-1 0 0,0-1 0 0 0,1 0 1 0 0,-1 0-1 0 0,0 0 0 0 0,0 0 0 0 0,1 0 1 0 0,-1 0-1 0 0,0 0 0 0 0,1 0 0 0 0,-1-1 1 0 0,0 1-1 0 0,0 0 0 0 0,0-1 1 0 0,1 1-1 0 0,1-2 0 0 0,-3 2 11 0 0,0 0 0 0 0,0 0-1 0 0,0 0 1 0 0,0 0 0 0 0,0-1 0 0 0,0 1 0 0 0,0 0-1 0 0,0 0 1 0 0,0 0 0 0 0,0 0 0 0 0,0 0-1 0 0,1 0 1 0 0,-1-1 0 0 0,0 1 0 0 0,0 0-1 0 0,0 0 1 0 0,0 0 0 0 0,0 0 0 0 0,0 0-1 0 0,0 0 1 0 0,0-1 0 0 0,0 1 0 0 0,0 0-1 0 0,0 0 1 0 0,-1 0 0 0 0,1 0 0 0 0,0 0-1 0 0,0 0 1 0 0,0-1 0 0 0,0 1 0 0 0,0 0-1 0 0,0 0 1 0 0,0 0 0 0 0,0 0 0 0 0,0 0-1 0 0,0 0 1 0 0,0 0 0 0 0,0 0 0 0 0,0-1 0 0 0,-1 1-1 0 0,1 0 1 0 0,0 0 0 0 0,0 0 0 0 0,0 0-1 0 0,0 0 1 0 0,0 0 0 0 0,2-1 62 0 0,0-1 27 0 0,-1 1-1 0 0,0-1 1 0 0,0 1 0 0 0,0-1 0 0 0,1 0 0 0 0,-2 1 0 0 0,1-1-1 0 0,0 0 1 0 0,0 0 0 0 0,0 1 0 0 0,-1-1 0 0 0,1 0-1 0 0,-1 0 1 0 0,1-3 0 0 0,6-15 248 0 0,-2 8-212 0 0,0 0 1 0 0,-1 0-1 0 0,-1 0 0 0 0,1 0 0 0 0,-2-1 0 0 0,0 0 1 0 0,0 1-1 0 0,-1-24 0 0 0,-2 4 131 0 0,0 17-8 0 0,1-1 1 0 0,2-22-1 0 0,0 30-113 0 0,-1 8-116 0 0,-1-1-1 0 0,0 1 1 0 0,0 0-1 0 0,1 0 1 0 0,-1-1-1 0 0,0 1 0 0 0,0 0 1 0 0,0 0-1 0 0,0-1 1 0 0,1 1-1 0 0,-1 0 1 0 0,0-1-1 0 0,0 1 1 0 0,0 0-1 0 0,0-1 1 0 0,0 1-1 0 0,0 0 0 0 0,0-1 1 0 0,0 1-1 0 0,0 0 1 0 0,0-1-1 0 0,0 1 1 0 0,0 0-1 0 0,0-1 1 0 0,0 1-1 0 0,0 0 0 0 0,0-1 1 0 0,0 1-1 0 0,-1 0 1 0 0,1-1-1 0 0,0 1 1 0 0,0 0-1 0 0,0 0 1 0 0,0-1-1 0 0,-1 1 0 0 0,1 0 1 0 0,0 0-1 0 0,0-1 1 0 0,-1 1-1 0 0,1 0 1 0 0,0 0-1 0 0,0-1 1 0 0,-1 1-1 0 0,1 0 1 0 0,0 0-1 0 0,-1 0 0 0 0,1 0 1 0 0,0 0-1 0 0,-1 0 1 0 0,1-1-1 0 0,0 1 1 0 0,-1 0-1 0 0,1 0 1 0 0,0 0-1 0 0,-1 0 0 0 0,1 0 1 0 0,-1 0-1 0 0,0 0 36 0 0,1 0-45 0 0,0 0-1 0 0,0 0 1 0 0,-1 0-1 0 0,1 0 1 0 0,0-1 0 0 0,-1 1-1 0 0,1 0 1 0 0,0 0-1 0 0,-1 0 1 0 0,1 0 0 0 0,0 0-1 0 0,-1 0 1 0 0,1 0-1 0 0,0 0 1 0 0,-1 0 0 0 0,1 0-1 0 0,0 0 1 0 0,-1 0-1 0 0,1 0 1 0 0,0 0-1 0 0,0 0 1 0 0,-1 0 0 0 0,1 1-1 0 0,0-1 1 0 0,-1 0-1 0 0,1 0 1 0 0,0 0 0 0 0,-1 0-1 0 0,1 1 1 0 0,0-1-1 0 0,0 0 1 0 0,-1 1 0 0 0,-9 8 66 0 0,-1 6-38 0 0,0 0 0 0 0,-16 17-1 0 0,2-12-2744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3:53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8432 0 0,'0'0'2768'0'0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13056 0 0,'0'10'1709'0'0,"-1"0"0"0"0,-4 19 0 0 0,5-28-1698 0 0,0 0 0 0 0,0 0-1 0 0,-1 0 1 0 0,1 0-1 0 0,0 0 1 0 0,-1 0 0 0 0,1 0-1 0 0,-1 0 1 0 0,1 0-1 0 0,-1 0 1 0 0,1 0-1 0 0,-1 0 1 0 0,0 0 0 0 0,1 0-1 0 0,-1-1 1 0 0,0 1-1 0 0,0 0 1 0 0,1 0 0 0 0,-1-1-1 0 0,0 1 1 0 0,0-1-1 0 0,0 1 1 0 0,0-1 0 0 0,0 1-1 0 0,0-1 1 0 0,0 1-1 0 0,-1-1 1 0 0,-9 5-106 0 0,6-2-2245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11152 0 0,'-6'7'357'0'0,"1"0"1"0"0,0 1 0 0 0,0-1 0 0 0,0 1 0 0 0,1 0-1 0 0,1 1 1 0 0,-6 15 0 0 0,-3 6 77 0 0,-30 42 634 0 0,10-9-138 0 0,9-22-2718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3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0 10448 0 0,'1'2'59'0'0,"0"-1"1"0"0,0 0 0 0 0,0 0-1 0 0,0 0 1 0 0,-1 1 0 0 0,1-1-1 0 0,0 1 1 0 0,-1-1 0 0 0,1 0 0 0 0,0 1-1 0 0,-1-1 1 0 0,0 1 0 0 0,1-1-1 0 0,-1 1 1 0 0,0 0 0 0 0,0-1-1 0 0,0 4 1 0 0,-7 26 1555 0 0,4-20-1370 0 0,2-9-187 0 0,1 0 0 0 0,-1 0 0 0 0,0-1-1 0 0,0 1 1 0 0,0 0 0 0 0,-1 0 0 0 0,1 0 0 0 0,0-1-1 0 0,-1 1 1 0 0,1-1 0 0 0,-2 2 0 0 0,-11 14 324 0 0,7-3-131 0 0,-1 0 0 0 0,0 0 0 0 0,-1-1 0 0 0,-21 23 0 0 0,25-31-194 0 0,1 0 0 0 0,0 1 0 0 0,0-1 1 0 0,1 1-1 0 0,0 0 0 0 0,0 0 0 0 0,0 0 0 0 0,0 0 0 0 0,1 0 1 0 0,0 1-1 0 0,1-1 0 0 0,-1 1 0 0 0,1-1 0 0 0,0 1 0 0 0,1 0 1 0 0,0 7-1 0 0,1-13-44 0 0,-1 1 1 0 0,1-1-1 0 0,0 0 0 0 0,-1 0 1 0 0,1 0-1 0 0,0 0 0 0 0,0 0 1 0 0,0 0-1 0 0,0 0 0 0 0,0 0 1 0 0,0 0-1 0 0,1 0 0 0 0,-1 0 1 0 0,0-1-1 0 0,0 1 0 0 0,1 0 1 0 0,1 0-1 0 0,23 10 149 0 0,25 5 223 0 0,-48-14-360 0 0,1 0-1 0 0,0 0 1 0 0,-1 0 0 0 0,0 0 0 0 0,1 1 0 0 0,-1-1-1 0 0,0 1 1 0 0,0 0 0 0 0,-1 0 0 0 0,5 6 0 0 0,-4-5 13 0 0,1 2 33 0 0,1 1 0 0 0,-1 0 0 0 0,0 1 0 0 0,2 7 0 0 0,-5-13-59 0 0,0 0-1 0 0,-1 0 0 0 0,1 0 1 0 0,-1 0-1 0 0,1 0 0 0 0,-1 0 1 0 0,0 0-1 0 0,0 0 0 0 0,0 0 1 0 0,0 0-1 0 0,0 0 1 0 0,-1 0-1 0 0,1 0 0 0 0,0 0 1 0 0,-1 0-1 0 0,0 0 0 0 0,1-1 1 0 0,-1 1-1 0 0,0 0 0 0 0,0 0 1 0 0,0 0-1 0 0,-2 2 0 0 0,-10 17 52 0 0,12-18-58 0 0,0-1 1 0 0,0 1 0 0 0,-1 0-1 0 0,1-1 1 0 0,-1 0-1 0 0,1 1 1 0 0,-1-1-1 0 0,0 0 1 0 0,0 0-1 0 0,0 0 1 0 0,0 0 0 0 0,-4 2-1 0 0,-9 10 72 0 0,15-13-71 0 0,-1 0 0 0 0,0 0 0 0 0,1 0 0 0 0,-1-1 0 0 0,0 1 0 0 0,0 0 0 0 0,0 0-1 0 0,0 0 1 0 0,0-1 0 0 0,0 1 0 0 0,0 0 0 0 0,0-1 0 0 0,0 1 0 0 0,0-1 0 0 0,0 1 0 0 0,0-1-1 0 0,0 0 1 0 0,0 1 0 0 0,-1-1 0 0 0,1 0 0 0 0,0 0 0 0 0,0 0 0 0 0,-2 0 0 0 0,-7-1 3 0 0,0 0 1 0 0,0-1-1 0 0,1 0 1 0 0,-1 0-1 0 0,0-1 1 0 0,-13-6-1 0 0,-4-1 3 0 0,23 9-162 0 0,-1 0-1 0 0,0 0 1 0 0,0 0-1 0 0,1 1 1 0 0,-1 0-1 0 0,-7 0 1 0 0,-2 1-2298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14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26 209 7936 0 0,'1'0'44'0'0,"1"0"-1"0"0,0 0 1 0 0,0 1 0 0 0,0-1 0 0 0,0 1 0 0 0,0-1-1 0 0,-1 1 1 0 0,1 0 0 0 0,0 0 0 0 0,0 0 0 0 0,-1 0-1 0 0,1 0 1 0 0,-1 0 0 0 0,1 0 0 0 0,-1 0 0 0 0,1 1 0 0 0,-1-1-1 0 0,2 2 1 0 0,-2-1-35 0 0,0-1 43 0 0,11 12 1276 0 0,-3-13 2175 0 0,-2 0-2801 0 0,20-1 437 0 0,-26 0-1111 0 0,0 1 1 0 0,0 0 0 0 0,-1 0-1 0 0,1-1 1 0 0,0 1 0 0 0,-1 0-1 0 0,1-1 1 0 0,0 1 0 0 0,-1-1 0 0 0,1 1-1 0 0,0-1 1 0 0,-1 1 0 0 0,1-1-1 0 0,-1 1 1 0 0,1-1 0 0 0,-1 1-1 0 0,1-1 1 0 0,-1 0 0 0 0,0 1 0 0 0,1-1-1 0 0,-1 0 1 0 0,0 1 0 0 0,1-1-1 0 0,-1 0 1 0 0,0 0 0 0 0,0 1-1 0 0,0-1 1 0 0,0 0 0 0 0,1 0-1 0 0,-1-1 1 0 0,0 1 4 0 0,0 0 0 0 0,0 0-1 0 0,1-1 1 0 0,-1 1 0 0 0,0 0-1 0 0,1 0 1 0 0,-1 0 0 0 0,1 0 0 0 0,0 0-1 0 0,-1 0 1 0 0,1 0 0 0 0,0 0 0 0 0,0 0-1 0 0,1-1 1 0 0,8-13 285 0 0,3-16-84 0 0,-10 27-203 0 0,0-1 1 0 0,-1 0-1 0 0,0 0 1 0 0,0 0-1 0 0,0 0 1 0 0,-1-1-1 0 0,0 1 1 0 0,0 0-1 0 0,1-10 0 0 0,-2 6 13 0 0,-1 1 0 0 0,1-1-1 0 0,-2 1 1 0 0,-1-10 0 0 0,2 15 1 0 0,0-1 0 0 0,0 1 0 0 0,-1 0 0 0 0,1 0 1 0 0,-1 0-1 0 0,1 0 0 0 0,-1 0 0 0 0,0 0 0 0 0,0 0 0 0 0,0 1 0 0 0,-1-1 1 0 0,-4-4-1 0 0,4 5 82 0 0,0 1 244 0 0,-5 3-217 0 0,4 0-126 0 0,0-1 1 0 0,0 1 0 0 0,1-1-1 0 0,-1 1 1 0 0,0 0 0 0 0,1 0-1 0 0,0 1 1 0 0,-1-1 0 0 0,1 1-1 0 0,0-1 1 0 0,0 1-1 0 0,0 0 1 0 0,1 0 0 0 0,-3 4-1 0 0,-9 9 91 0 0,8-10-86 0 0,0 0 1 0 0,1 0-1 0 0,0 1 0 0 0,1 0 1 0 0,-1 0-1 0 0,1 1 1 0 0,1-1-1 0 0,-1 1 1 0 0,1 0-1 0 0,1-1 0 0 0,-1 1 1 0 0,2 1-1 0 0,-3 13 1 0 0,-2 16 54 0 0,-1 8 66 0 0,7-40-131 0 0,1 0 0 0 0,0 0-1 0 0,0 0 1 0 0,0 0 0 0 0,4 9-1 0 0,4 24 84 0 0,-8-33-84 0 0,0-1 0 0 0,0 0 0 0 0,0 0-1 0 0,1 0 1 0 0,0 0 0 0 0,0 0 0 0 0,0 0 0 0 0,1 0 0 0 0,2 4 0 0 0,-3-6-7 0 0,0 0 0 0 0,0 0 0 0 0,1 0 0 0 0,-1-1-1 0 0,1 1 1 0 0,-1-1 0 0 0,1 0 0 0 0,0 0 0 0 0,0 0 0 0 0,0 0 0 0 0,0 0 0 0 0,0 0-1 0 0,0-1 1 0 0,0 1 0 0 0,5 0 0 0 0,-6-2-14 0 0,1 2 17 0 0,1-2 0 0 0,0 1 1 0 0,-1 0-1 0 0,1-1 1 0 0,-1 1-1 0 0,1-1 1 0 0,0 0-1 0 0,0 0 1 0 0,-1-1-1 0 0,1 1 0 0 0,-1-1 1 0 0,1 0-1 0 0,4-1 1 0 0,19-5 3 0 0,-17 4-13 0 0,1 1 0 0 0,-2-2 0 0 0,20-7 0 0 0,7-9-2683 0 0,-29 15-10763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46 153 15472 0 0,'-11'-1'1725'0'0,"11"1"-1538"0"0,-1 0-1 0 0,1-1 0 0 0,-1 1 0 0 0,1 0 1 0 0,-1 0-1 0 0,1 0 0 0 0,-1 0 0 0 0,1 0 1 0 0,-1 0-1 0 0,1 0 0 0 0,-1 0 0 0 0,1 0 1 0 0,-1 0-1 0 0,1 0 0 0 0,-1 1 0 0 0,1-1 1 0 0,-1 0-1 0 0,1 0 0 0 0,-1 0 0 0 0,1 1 1 0 0,-1-1-1 0 0,1 0 0 0 0,-1 0 0 0 0,1 1 1 0 0,0-1-1 0 0,-1 0 0 0 0,1 1 0 0 0,0-1 1 0 0,-1 1-1 0 0,1-1 0 0 0,0 0 0 0 0,-1 1 1 0 0,1-1-1 0 0,0 1 0 0 0,0-1 0 0 0,-1 2 1 0 0,-5 8-163 0 0,5-8-23 0 0,0-1 1 0 0,0 0-1 0 0,0 0 1 0 0,0 1-1 0 0,1-1 1 0 0,-1 1-1 0 0,0-1 1 0 0,1 1-1 0 0,-1-1 1 0 0,1 1-1 0 0,0-1 1 0 0,-1 1-1 0 0,1 0 1 0 0,0 1-1 0 0,-2 56 37 0 0,1-31 20 0 0,2 42 0 0 0,6-48 28 0 0,-6-20-60 0 0,0 1 1 0 0,0-1-1 0 0,0 0 1 0 0,-1 1-1 0 0,1-1 0 0 0,-1 0 1 0 0,1 1-1 0 0,-1 2 1 0 0,2-5-11 0 0,0-1 0 0 0,0 1 0 0 0,0-1 0 0 0,0 0 1 0 0,-1 1-1 0 0,1-1 0 0 0,0 0 0 0 0,0 0 0 0 0,1-2 1 0 0,-2 2-1 0 0,15-7 6 0 0,-13 7-19 0 0,0 0 0 0 0,-1 0 0 0 0,1-1 0 0 0,-1 1-1 0 0,1-1 1 0 0,-1 0 0 0 0,0 1 0 0 0,0-1 0 0 0,1 0-1 0 0,-1 0 1 0 0,-1-1 0 0 0,1 1 0 0 0,3-5 0 0 0,75-141 30 0 0,-48 88-24 0 0,-31 58-9 0 0,-1 1 0 0 0,1 1 0 0 0,-1-1 0 0 0,0 1 0 0 0,1-1 0 0 0,-1 1 0 0 0,0-1 0 0 0,1 1 0 0 0,-1-1 0 0 0,0 1 0 0 0,1-1 0 0 0,-1 1 0 0 0,1-1 0 0 0,-1 1 0 0 0,1 0 0 0 0,-1-1 0 0 0,1 1 0 0 0,-1 0 0 0 0,1-1 0 0 0,0 1 0 0 0,-1 0 0 0 0,1 0 0 0 0,-1 0 0 0 0,1 0 0 0 0,0-1 0 0 0,0 1 0 0 0,2-3-1 0 0,-3 2 0 0 0,0 1 1 0 0,0 0 0 0 0,0 0 0 0 0,0-1 0 0 0,0 1 0 0 0,0 0 0 0 0,0 0-1 0 0,0-1 1 0 0,1 1 0 0 0,-1 0 0 0 0,0 0 0 0 0,0 0 0 0 0,0-1 0 0 0,0 1 0 0 0,1 0-1 0 0,-1 0 1 0 0,0 0 0 0 0,0 0 0 0 0,0-1 0 0 0,1 1 0 0 0,-1 0 0 0 0,0 0-1 0 0,0 0 1 0 0,0 0 0 0 0,1 0 0 0 0,-1 0 0 0 0,0 0 0 0 0,0 0 0 0 0,1 0-1 0 0,-1 0 1 0 0,0 0 0 0 0,0 0 0 0 0,1 0 0 0 0,-1 0 0 0 0,1 0 0 0 0,14-12-2 0 0,-15 12 4 0 0,1 0 1 0 0,-1 0-1 0 0,1 0 0 0 0,-1 0 0 0 0,0 0 0 0 0,1 0 1 0 0,-1 0-1 0 0,1 0 0 0 0,-1 0 0 0 0,1 0 0 0 0,-1 1 1 0 0,1-1-1 0 0,-1 0 0 0 0,0 0 0 0 0,1 0 0 0 0,-1 1 1 0 0,1-1-1 0 0,-1 0 0 0 0,0 0 0 0 0,1 1 0 0 0,-1-1 1 0 0,0 0-1 0 0,1 1 0 0 0,-1-1 0 0 0,0 0 0 0 0,0 1 1 0 0,1-1-1 0 0,-1 0 0 0 0,0 1 0 0 0,0-1 0 0 0,1 1 1 0 0,5 14 93 0 0,-6-6-52 0 0,1 27 315 0 0,-8 55-1 0 0,-8 52 308 0 0,13-117-325 0 0,2-17-129 0 0,0-9-205 0 0,0 0-1 0 0,0 0 0 0 0,0 0 0 0 0,0 0 0 0 0,0 0 0 0 0,0 0 1 0 0,0 0-1 0 0,0 0 0 0 0,0 0 0 0 0,0 0 0 0 0,0 0 0 0 0,0 0 0 0 0,0 0 1 0 0,0 0-1 0 0,1 0 0 0 0,-1 0 0 0 0,0 0 0 0 0,0 0 0 0 0,0 0 1 0 0,0 0-1 0 0,0 0 0 0 0,0 0 0 0 0,0 0 0 0 0,0 0 0 0 0,0 0 0 0 0,0 0 1 0 0,0 0-1 0 0,0 0 0 0 0,0 0 0 0 0,0 0 0 0 0,0 0 0 0 0,0 0 0 0 0,0 0 1 0 0,0 0-1 0 0,0 0 0 0 0,0 0 0 0 0,1 0 0 0 0,-1 0 0 0 0,0 0 1 0 0,0 0-1 0 0,0 1 0 0 0,0-1 0 0 0,0 0 0 0 0,0 0 0 0 0,0 0 0 0 0,0 0 1 0 0,0 0-1 0 0,0 0 0 0 0,0 0 0 0 0,0 0 0 0 0,0 0 0 0 0,0 0 1 0 0,1-1 8 0 0,0 0 0 0 0,0 0 1 0 0,1 0-1 0 0,-1 0 1 0 0,0 1-1 0 0,0-1 0 0 0,1 0 1 0 0,-1 1-1 0 0,1-1 1 0 0,-1 1-1 0 0,2-1 0 0 0,0 0-2 0 0,-1 0-1 0 0,0 1 0 0 0,1-1 1 0 0,-1 0-1 0 0,0 0 0 0 0,0-1 1 0 0,0 1-1 0 0,3-3 0 0 0,3-6 45 0 0,-2-1 0 0 0,0 1-1 0 0,9-21 1 0 0,-2 2 3 0 0,2-3 89 0 0,-1-1 1 0 0,13-52-1 0 0,-23 74-61 0 0,0 0-1 0 0,11-18 1 0 0,4-11 44 0 0,21-38 336 0 0,-39 68-157 0 0,-1 5-917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2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0 16072 0 0,'-4'0'1152'0'0,"6"0"1409"0"0,-2 0-2438 0 0,0 0 1 0 0,1 0-1 0 0,-1 0 1 0 0,0 1-1 0 0,1-1 1 0 0,-1 0-1 0 0,0 0 1 0 0,1 0 0 0 0,-1 0-1 0 0,0 0 1 0 0,0 1-1 0 0,1-1 1 0 0,-1 0-1 0 0,0 0 1 0 0,0 1-1 0 0,1-1 1 0 0,-1 0-1 0 0,0 0 1 0 0,0 1-1 0 0,0-1 1 0 0,0 0 0 0 0,1 0-1 0 0,-1 1 1 0 0,0-1-1 0 0,0 0 1 0 0,0 1-1 0 0,0-1 1 0 0,0 0-1 0 0,0 1 1 0 0,0-1-1 0 0,0 1 1 0 0,1 14 113 0 0,1 0-1 0 0,0 0 1 0 0,1 0 0 0 0,1 0-1 0 0,10 25 1 0 0,-7-20-220 0 0,-1 0 0 0 0,4 26 0 0 0,-6-6 124 0 0,-3-1 1 0 0,-1 0 0 0 0,-2 0-1 0 0,-12 69 1 0 0,7-62-2 0 0,6-32-74 0 0,-2-1 0 0 0,0 0 1 0 0,0 0-1 0 0,-1 0 1 0 0,-1 0-1 0 0,0-1 0 0 0,-1 1 1 0 0,0-1-1 0 0,-11 15 1 0 0,9-14 20 0 0,0 0 0 0 0,0 0 1 0 0,-6 18-1 0 0,8-17-17 0 0,-1 0 0 0 0,-15 24 0 0 0,17-31-47 0 0,0-2 11 0 0,1 1-1 0 0,0-1 1 0 0,0 1 0 0 0,1-1-1 0 0,-1 1 1 0 0,1 0-1 0 0,1 0 1 0 0,-1 1-1 0 0,1-1 1 0 0,-2 10 0 0 0,4-16-28 0 0,0 1 1 0 0,0-1 0 0 0,0 1 0 0 0,0 0 0 0 0,0-1 0 0 0,-1 1 0 0 0,1-1 0 0 0,0 1 0 0 0,0-1 0 0 0,0 1 0 0 0,0-1 0 0 0,-1 1 0 0 0,1-1 0 0 0,0 1 0 0 0,0-1 0 0 0,-1 0 0 0 0,1 1 0 0 0,0-1 0 0 0,-1 1 0 0 0,1-1 0 0 0,0 0 0 0 0,-1 1 0 0 0,1-1 0 0 0,-1 0 0 0 0,1 1 0 0 0,-1-1 0 0 0,1 0 0 0 0,-1 0 0 0 0,1 1 0 0 0,-1-1 0 0 0,0 0-1 0 0,1 0 1 0 0,-1 0-1 0 0,1 0 0 0 0,0 0 1 0 0,-1 0-1 0 0,1-1 0 0 0,-1 1 1 0 0,1 0-1 0 0,0 0 0 0 0,-1 0 1 0 0,1-1-1 0 0,-1 1 1 0 0,1 0-1 0 0,0 0 0 0 0,-1-1 1 0 0,1 1-1 0 0,0 0 0 0 0,0-1 1 0 0,-1 1-1 0 0,1 0 0 0 0,0-1 1 0 0,0 1-1 0 0,-1 0 0 0 0,1-1 1 0 0,0 1-1 0 0,0 0 0 0 0,0-1 1 0 0,0 1-1 0 0,0-1 1 0 0,-1 1-1 0 0,1-1 0 0 0,0 1 1 0 0,0 0-1 0 0,0-1 0 0 0,0 1 1 0 0,0-1-1 0 0,0 1 0 0 0,0-1 1 0 0,1 0-1 0 0,0-5 16 0 0,0-1 0 0 0,0 0 0 0 0,1 1 0 0 0,0-1 0 0 0,0 1 0 0 0,1 0 0 0 0,-1 0 0 0 0,6-8 0 0 0,0-2-3 0 0,10-18 53 0 0,2 1-1 0 0,0 2 0 0 0,2 0 0 0 0,2 1 1 0 0,0 1-1 0 0,2 1 0 0 0,2 2 1 0 0,51-40-1 0 0,-76 63-54 0 0,1 0 0 0 0,0 1 0 0 0,0-1 0 0 0,0 1 0 0 0,0 0 0 0 0,1 0 0 0 0,-1 1 0 0 0,1-1 0 0 0,-1 1 0 0 0,1 0-1 0 0,-1 0 1 0 0,1 0 0 0 0,0 1 0 0 0,7-1 0 0 0,-9 2 1 0 0,0-1-1 0 0,0 1 1 0 0,1 0-1 0 0,-1 0 1 0 0,0 0-1 0 0,0 0 1 0 0,0 0-1 0 0,0 1 0 0 0,0-1 1 0 0,0 1-1 0 0,-1 0 1 0 0,1 0-1 0 0,0 0 1 0 0,-1 0-1 0 0,1 0 1 0 0,-1 1-1 0 0,0-1 1 0 0,0 1-1 0 0,0 0 1 0 0,0-1-1 0 0,1 5 0 0 0,4 3 18 0 0,-2 1-1 0 0,0 1 0 0 0,0-1 0 0 0,-1 1 1 0 0,4 13-1 0 0,-4-11-10 0 0,-1-1 0 0 0,0 1 1 0 0,0 0-1 0 0,-1 0 0 0 0,-1 0 0 0 0,-1 0 1 0 0,0 0-1 0 0,0 1 0 0 0,-6 24 0 0 0,0-6 10 0 0,5-24-19 0 0,-1-1 0 0 0,0 1 0 0 0,0 0 0 0 0,-5 11 1 0 0,1-2 24 0 0,6-17-37 0 0,0 1 0 0 0,0-1 0 0 0,-1 1 0 0 0,1-1 0 0 0,-1 1 0 0 0,1-1 0 0 0,-1 1 0 0 0,0-1 0 0 0,0 0 0 0 0,1 1 0 0 0,-1-1-1 0 0,-2 2 1 0 0,2-2 0 0 0,1 0-1 0 0,-1 0 0 0 0,0 1 0 0 0,1-1 0 0 0,-1 0 1 0 0,1 0-1 0 0,0 0 0 0 0,-1 0 0 0 0,1 1 0 0 0,0-1 1 0 0,0 0-1 0 0,0 0 0 0 0,0 1 0 0 0,0-1 0 0 0,0 2 1 0 0,0-2-2 0 0,0-1 0 0 0,1 1-1 0 0,-1 0 1 0 0,0-1 0 0 0,0 1 0 0 0,0 0 0 0 0,0-1 0 0 0,0 1 0 0 0,0 0 0 0 0,0 0 0 0 0,0-1 0 0 0,0 1 0 0 0,-1 0 0 0 0,1-1 0 0 0,0 1 0 0 0,0 0 0 0 0,0-1 0 0 0,-1 1 0 0 0,1 0 0 0 0,0-1 0 0 0,-1 1-1 0 0,1-1 1 0 0,-1 1 0 0 0,1 0 0 0 0,-1-1 0 0 0,1 1 0 0 0,-1-1 0 0 0,1 0 0 0 0,-1 1 0 0 0,1-1 0 0 0,-1 1 0 0 0,0-1 0 0 0,1 0 0 0 0,-1 1 0 0 0,0-1 0 0 0,1 0 0 0 0,-1 0 0 0 0,0 1 0 0 0,1-1 0 0 0,-1 0-1 0 0,0 0 1 0 0,-1 0 0 0 0,2 0-23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2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17383 0 0,'0'0'27'0'0,"1"0"0"0"0,-1 0 0 0 0,0 1-1 0 0,0-1 1 0 0,0 0 0 0 0,0 0-1 0 0,0 0 1 0 0,0 0 0 0 0,0 1-1 0 0,0-1 1 0 0,0 0 0 0 0,0 0-1 0 0,0 0 1 0 0,0 1 0 0 0,0-1 0 0 0,0 0-1 0 0,0 0 1 0 0,0 0 0 0 0,0 0-1 0 0,0 1 1 0 0,0-1 0 0 0,0 0-1 0 0,0 0 1 0 0,0 0 0 0 0,0 0-1 0 0,-1 1 1 0 0,1-1 0 0 0,0 0 0 0 0,0 0-1 0 0,0 0 1 0 0,0 0 0 0 0,0 0-1 0 0,0 0 1 0 0,-1 1 0 0 0,1-1-1 0 0,0 0 1 0 0,0 0 0 0 0,0 0-1 0 0,0 0 1 0 0,-1 0 0 0 0,1 0 0 0 0,0 0-1 0 0,0 0 1 0 0,0 0 0 0 0,0 0-1 0 0,-1 0 1 0 0,1 0 0 0 0,0 0-1 0 0,0 0 1 0 0,0 0 27 0 0,-1 0-1 0 0,1 0 1 0 0,0 0 0 0 0,0 0-1 0 0,0 0 1 0 0,0 0 0 0 0,0 0-1 0 0,0 0 1 0 0,-1 0 0 0 0,1 1-1 0 0,0-1 1 0 0,0 0 0 0 0,0 0 0 0 0,0 0-1 0 0,0 0 1 0 0,0 0 0 0 0,0 0-1 0 0,-1 0 1 0 0,1 0 0 0 0,0 0-1 0 0,0 0 1 0 0,0 0 0 0 0,0 0-1 0 0,0 0 1 0 0,0 1 0 0 0,0-1-1 0 0,0 0 1 0 0,0 0 0 0 0,0 0-1 0 0,-1 0 1 0 0,1 0 0 0 0,0 0-1 0 0,0 0 1 0 0,0 1 0 0 0,0-1-1 0 0,0 0 1 0 0,0 0 0 0 0,0 0-1 0 0,0 0 1 0 0,0 0 0 0 0,0 0-1 0 0,0 1 1 0 0,0-1 0 0 0,0 0-1 0 0,0 0 1 0 0,0 0 0 0 0,0 0-1 0 0,0 0 1 0 0,1 0 0 0 0,-1 1 750 0 0,-2 2 764 0 0,2-2-1507 0 0,0-1 0 0 0,0 1 1 0 0,0-1-1 0 0,0 1 0 0 0,0-1 1 0 0,0 1-1 0 0,0-1 0 0 0,-1 1 1 0 0,1-1-1 0 0,0 0 0 0 0,0 1 1 0 0,-1-1-1 0 0,1 1 0 0 0,0-1 1 0 0,0 0-1 0 0,-1 1 0 0 0,1-1 1 0 0,-1 0-1 0 0,1 1 0 0 0,0-1 1 0 0,-1 0-1 0 0,1 1 1 0 0,0-1-1 0 0,-1 0 0 0 0,0 0 1 0 0,0 0-31 0 0,0 0 1 0 0,0 0-1 0 0,0 0 1 0 0,0 0 0 0 0,0 0-1 0 0,0 0 1 0 0,0 1 0 0 0,0-1-1 0 0,0 0 1 0 0,0 0 0 0 0,1 1-1 0 0,-1-1 1 0 0,0 1-1 0 0,0-1 1 0 0,0 1 0 0 0,0-1-1 0 0,0 1 1 0 0,0 0 0 0 0,-1 9-2038 0 0,2-9 513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3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17583 0 0,'11'10'1923'0'0,"-13"0"1347"0"0,-2 1-2201 0 0,2 0-572 0 0,1-1 0 0 0,0 1 0 0 0,1-1 0 0 0,0 1 1 0 0,3 11-1 0 0,-2-7-235 0 0,1 17-107 0 0,0-14-99 0 0,-1 0 1 0 0,0 0-1 0 0,-1 0 0 0 0,-4 19 0 0 0,4-35-59 0 0,0-1 0 0 0,0 1 0 0 0,0-1 0 0 0,0 1 0 0 0,0-1 0 0 0,0 1 0 0 0,1-1 0 0 0,-1 1 0 0 0,0-1 0 0 0,2 3 1 0 0,-2-3-10 0 0,1 0 0 0 0,-1 0 1 0 0,1 0-1 0 0,-1 0 1 0 0,0 0-1 0 0,0 0 1 0 0,0 0-1 0 0,1 0 1 0 0,-1 0-1 0 0,0 1 1 0 0,0-1-1 0 0,-1 0 1 0 0,1 0-1 0 0,0 1 0 0 0,-1 19 21 0 0,1-20-292 0 0,0 1 1 0 0,0-1-1 0 0,0 1 1 0 0,0-1-1 0 0,0 1 1 0 0,0-1-1 0 0,0 1 1 0 0,0-1-1 0 0,-1 1 1 0 0,1-1-1 0 0,0 0 1 0 0,-1 1-1 0 0,-1 2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 15272 0 0,'0'0'3'0'0,"0"0"0"0"0,0 0 1 0 0,0 0-1 0 0,0-1 0 0 0,-1 1 1 0 0,1 0-1 0 0,0 0 0 0 0,0 0 1 0 0,0 0-1 0 0,0 0 0 0 0,0 0 1 0 0,0 0-1 0 0,-1 0 0 0 0,1 0 1 0 0,0 0-1 0 0,0 0 0 0 0,0 0 1 0 0,0 0-1 0 0,0 1 1 0 0,0-1-1 0 0,-1 0 0 0 0,1 0 1 0 0,0 0-1 0 0,0 0 0 0 0,0 0 1 0 0,0 0-1 0 0,0 0 0 0 0,0 0 1 0 0,0 0-1 0 0,-1 0 0 0 0,1 0 1 0 0,0 0-1 0 0,0 1 0 0 0,0-1 1 0 0,0 0-1 0 0,0 0 1 0 0,0 0-1 0 0,0 0 0 0 0,0 0 1 0 0,0 0-1 0 0,0 1 0 0 0,0-1 1 0 0,0 0-1 0 0,0 0 0 0 0,0 0 1 0 0,0 0-1 0 0,0 0 0 0 0,0 0 1 0 0,0 1-1 0 0,0-1 0 0 0,0 0 1 0 0,0 0-1 0 0,0 0 0 0 0,0 0 1 0 0,0 0-1 0 0,0 0 1 0 0,0 1-1 0 0,0-1 0 0 0,0 0 16 0 0,0 0 1 0 0,0 0-1 0 0,0 1 0 0 0,0-1 1 0 0,0 0-1 0 0,0 0 0 0 0,0 0 1 0 0,0 0-1 0 0,0 1 0 0 0,0-1 0 0 0,0 0 1 0 0,0 0-1 0 0,0 0 0 0 0,0 0 1 0 0,0 1-1 0 0,0-1 0 0 0,0 0 0 0 0,0 0 1 0 0,0 0-1 0 0,0 0 0 0 0,0 1 1 0 0,0-1-1 0 0,0 0 0 0 0,0 0 1 0 0,-1 0-1 0 0,1 0 0 0 0,0 0 0 0 0,0 0 1 0 0,0 1-1 0 0,0-1 0 0 0,0 0 1 0 0,0 0-1 0 0,-1 0 0 0 0,1 0 0 0 0,0 0 1 0 0,0 0-1 0 0,0 0 0 0 0,0 0 1 0 0,-1 0-1 0 0,1 0 0 0 0,0 0 1 0 0,0 0-1 0 0,0 0 0 0 0,0 0 0 0 0,-1 0 1 0 0,1 0-1 0 0,0 0 0 0 0,0 0 1 0 0,0 0-1 0 0,0 0 0 0 0,-1 0 0 0 0,1 0 1 0 0,0 0-1 0 0,0 0 0 0 0,0 0 1 0 0,0 0-1 0 0,-1 0 0 0 0,1 0 0 0 0,0 0 25 0 0,0 0-1 0 0,0 0 1 0 0,-1 0-1 0 0,1 0 1 0 0,0 0-1 0 0,0 0 1 0 0,0 0-1 0 0,-1 0 1 0 0,1 0-1 0 0,0 1 1 0 0,0-1-1 0 0,0 0 1 0 0,0 0-1 0 0,-1 0 1 0 0,1 0-1 0 0,0 0 1 0 0,0 0-1 0 0,0 1 1 0 0,0-1-1 0 0,0 0 1 0 0,0 0-1 0 0,0 0 1 0 0,0 1-1 0 0,-1-1 1 0 0,1 0-1 0 0,0 0 1 0 0,0 0-1 0 0,0 1 1 0 0,0-1-1 0 0,0 0 1 0 0,0 0-1 0 0,0 0 1 0 0,0 1-1 0 0,0-1 1 0 0,0 0-1 0 0,0 0 1 0 0,0 0-1 0 0,0 1 1 0 0,0-1-1 0 0,0 0 1 0 0,1 0-1 0 0,-1 1-17 0 0,0-1 1 0 0,0 0-1 0 0,0 0 1 0 0,0 0-1 0 0,0 0 1 0 0,0 1-1 0 0,0-1 1 0 0,0 0-1 0 0,0 0 0 0 0,0 1 1 0 0,0-1-1 0 0,0 0 1 0 0,0 0-1 0 0,0 0 1 0 0,0 1-1 0 0,0-1 1 0 0,0 0-1 0 0,0 0 0 0 0,0 0 1 0 0,0 0-1 0 0,0 1 1 0 0,-1-1-1 0 0,1 0 1 0 0,0 0-1 0 0,0 0 1 0 0,0 0-1 0 0,0 1 0 0 0,0-1 1 0 0,0 0-1 0 0,-1 0 1 0 0,1 0-1 0 0,0 0 1 0 0,0 0-1 0 0,0 1 1 0 0,0-1-1 0 0,-1 0 1 0 0,1 0-1 0 0,0 0 0 0 0,0 0 1 0 0,0 0-1 0 0,-1 0 1 0 0,106 0-6980 0 0,54 0 9954 0 0,-62 0-1031 0 0,-93 0-1924 0 0,-1 0-1 0 0,0 0 1 0 0,0-1-1 0 0,1 1 1 0 0,-1-1-1 0 0,5-1 0 0 0,-7 1-30 0 0,0 1-1 0 0,0 0 0 0 0,0-1 1 0 0,-1 1-1 0 0,1-1 0 0 0,0 1 1 0 0,0-1-1 0 0,-1 1 0 0 0,1-1 0 0 0,0 1 1 0 0,-1-1-1 0 0,1 0 0 0 0,-1 0 1 0 0,1 1-1 0 0,-1-1 0 0 0,1 0 1 0 0,-1 0-1 0 0,1 1 0 0 0,-1-1 1 0 0,0 0-1 0 0,1 0 0 0 0,-1 0 1 0 0,0 0-1 0 0,0 1 0 0 0,0-1 0 0 0,1 0 1 0 0,-1-1-1 0 0,-7-2-2243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 9440 0 0,'-5'0'55'0'0,"-8"0"633"0"0,13 1-656 0 0,-1-1 0 0 0,1 0 0 0 0,0 0 0 0 0,-1 1 0 0 0,1-1 0 0 0,-1 0 0 0 0,1 1 0 0 0,0-1 0 0 0,-1 0 0 0 0,1 1 0 0 0,0-1 0 0 0,-1 1 0 0 0,1-1 0 0 0,0 0 0 0 0,-1 1 0 0 0,1-1 0 0 0,0 1 0 0 0,0-1 0 0 0,0 1 0 0 0,-1-1 1 0 0,1 1-1 0 0,0-1 0 0 0,0 1 0 0 0,0-1 0 0 0,0 1 0 0 0,0-1 0 0 0,0 1 0 0 0,0-1 0 0 0,0 1 0 0 0,0-1 0 0 0,0 2 0 0 0,0-2 1257 0 0,0 17-456 0 0,-1-9-741 0 0,0 0 0 0 0,1 0 0 0 0,0 1 0 0 0,1-1 0 0 0,-1 0 0 0 0,3 8 0 0 0,-1-6 24 0 0,-1 1 0 0 0,0-1 0 0 0,-1 14 0 0 0,-1 0 99 0 0,0 2 34 0 0,-1-1-1 0 0,-1 0 0 0 0,-1 0 1 0 0,-2 0-1 0 0,-14 44 1 0 0,-4 3 361 0 0,20-56-427 0 0,-1 0 0 0 0,-1 1 0 0 0,-15 28 0 0 0,5-14 203 0 0,-21 57 0 0 0,15-32-75 0 0,19-49-266 0 0,1-1 0 0 0,1 1 0 0 0,-1-1 0 0 0,0 11 0 0 0,-2 9 119 0 0,3-23-136 0 0,0 1 0 0 0,1-1-1 0 0,-1 1 1 0 0,1 0 0 0 0,0-1 0 0 0,0 1 0 0 0,0-1-1 0 0,1 1 1 0 0,-1 0 0 0 0,1-1 0 0 0,0 1 0 0 0,0-1-1 0 0,0 1 1 0 0,0-1 0 0 0,1 0 0 0 0,-1 1 0 0 0,1-1-1 0 0,0 0 1 0 0,0 0 0 0 0,0 0 0 0 0,0 0 0 0 0,1-1-1 0 0,-1 1 1 0 0,1-1 0 0 0,4 5 0 0 0,-5-7-18 0 0,0 1 0 0 0,0 0 1 0 0,0 0-1 0 0,0-1 1 0 0,0 1-1 0 0,0-1 0 0 0,0 0 1 0 0,0 0-1 0 0,0 1 0 0 0,0-1 1 0 0,0 0-1 0 0,0-1 1 0 0,0 1-1 0 0,0 0 0 0 0,0-1 1 0 0,0 1-1 0 0,2-2 0 0 0,38-15 82 0 0,-37 15-74 0 0,28-15-6 0 0,-1-1 0 0 0,-1-2 0 0 0,48-39 0 0 0,-41 29-152 0 0,-22 19-515 0 0,0-2 1 0 0,-1 0 0 0 0,15-18-1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3:5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419 434 9944 0 0,'0'0'474'0'0,"-6"3"12"0"0,2-2-373 0 0,-27 13 358 0 0,29-13-362 0 0,0 1 0 0 0,0-1 0 0 0,0 0 0 0 0,0 0 0 0 0,0 1 0 0 0,1-1 0 0 0,-1 1 0 0 0,0 0 0 0 0,1 0 0 0 0,-1-1 0 0 0,1 1 0 0 0,0 0 0 0 0,-2 3 0 0 0,2 7 1414 0 0,8-9 166 0 0,-6-3-1614 0 0,0 0 0 0 0,0 1 0 0 0,0-1 0 0 0,0 0-1 0 0,0 0 1 0 0,0 1 0 0 0,-1-1 0 0 0,1 0 0 0 0,0 1 0 0 0,0-1 0 0 0,0 1 0 0 0,0-1 0 0 0,-1 1 0 0 0,1-1 0 0 0,0 1 0 0 0,-1-1 0 0 0,1 1 0 0 0,0 0 0 0 0,-1-1 0 0 0,2 3-1 0 0,-2-3-39 0 0,1 1-1 0 0,0-1 1 0 0,-1 1-1 0 0,1-1 1 0 0,0 1-1 0 0,-1-1 1 0 0,1 0-1 0 0,0 1 1 0 0,0-1-1 0 0,-1 0 1 0 0,1 0-1 0 0,0 1 1 0 0,0-1-1 0 0,0 0 1 0 0,-1 0-1 0 0,1 0 1 0 0,0 0-1 0 0,0 0 1 0 0,0 0-1 0 0,0 0 1 0 0,-1 0-1 0 0,1 0 0 0 0,0-1 1 0 0,0 1-1 0 0,0 0 1 0 0,-1 0-1 0 0,1-1 1 0 0,0 1-1 0 0,0 0 1 0 0,-1-1-1 0 0,1 1 1 0 0,0-1-1 0 0,-1 1 1 0 0,2-2-1 0 0,13-4 878 0 0,-16-8 225 0 0,-2 12-1123 0 0,0 1 0 0 0,-1-1 0 0 0,1 1 0 0 0,-1 0 0 0 0,1-1 0 0 0,-1 2 0 0 0,1-1 0 0 0,-1 0 0 0 0,0 1 0 0 0,1-1 0 0 0,-1 1 0 0 0,0 0 0 0 0,1 0 0 0 0,-1 1 0 0 0,0-1 0 0 0,1 1 0 0 0,-1 0 0 0 0,-6 2 0 0 0,-10 5 52 0 0,1 0 0 0 0,0 1-1 0 0,0 1 1 0 0,1 1 0 0 0,0 1 0 0 0,1 0 0 0 0,0 2 0 0 0,-20 20 0 0 0,20-19-16 0 0,10-10-22 0 0,0 1-1 0 0,1 0 1 0 0,0 0-1 0 0,0 0 0 0 0,-9 14 1 0 0,-12 21 126 0 0,16-26-46 0 0,1 1 0 0 0,1 0-1 0 0,-8 18 1 0 0,10-19-88 0 0,-6 22 1 0 0,12-34-19 0 0,1-1 0 0 0,0 0 0 0 0,0 0 0 0 0,0 1 0 0 0,0-1 0 0 0,0 0 0 0 0,0 1 0 0 0,0-1 0 0 0,1 0 0 0 0,0 1 0 0 0,-1-1 0 0 0,1 0 0 0 0,0 0 0 0 0,2 4 0 0 0,15 27 147 0 0,-17-33-142 0 0,0 1 1 0 0,0-1-1 0 0,1 0 1 0 0,-1 0-1 0 0,0 0 0 0 0,1 0 1 0 0,-1 0-1 0 0,0 0 1 0 0,1 0-1 0 0,-1 0 0 0 0,0 0 1 0 0,1-1-1 0 0,-1 1 0 0 0,0 0 1 0 0,0-1-1 0 0,3 0 1 0 0,-1 0 3 0 0,18-5 20 0 0,0-1-1 0 0,0-1 0 0 0,-1-1 0 0 0,25-15 0 0 0,72-52 73 0 0,-49 29-27 0 0,-48 33-46 0 0,-1-1 0 0 0,0-1 0 0 0,-2-1 0 0 0,29-34 0 0 0,-20 19 37 0 0,-3-2 0 0 0,22-38 1 0 0,-39 59-63 0 0,0 1 1 0 0,-1-1 0 0 0,-1 0-1 0 0,0 0 1 0 0,-1 0 0 0 0,0-1-1 0 0,1-20 1 0 0,-2-100 1016 0 0,-4 70-268 0 0,0 39-502 0 0,0-17 63 0 0,2 40-306 0 0,0 1-1 0 0,0-1 1 0 0,1 0 0 0 0,-1 0-1 0 0,0 0 1 0 0,1 0 0 0 0,-1 0 0 0 0,1 0-1 0 0,0 1 1 0 0,0-1 0 0 0,-1 0-1 0 0,1 0 1 0 0,0 1 0 0 0,1-1-1 0 0,-1 1 1 0 0,2-2 0 0 0,15-22 151 0 0,-6 8-11 0 0,-8 12-116 0 0,-3 5-35 0 0,-1 0 1 0 0,0-1-1 0 0,0 1 0 0 0,1 0 1 0 0,-1 0-1 0 0,0-1 0 0 0,0 1 1 0 0,1 0-1 0 0,-1 0 0 0 0,0 0 1 0 0,1 0-1 0 0,-1-1 1 0 0,0 1-1 0 0,1 0 0 0 0,-1 0 1 0 0,0 0-1 0 0,1 0 0 0 0,-1 0 1 0 0,0 0-1 0 0,1 0 0 0 0,-1 0 1 0 0,1 0-1 0 0,-1 0 0 0 0,0 0 1 0 0,1 0-1 0 0,-1 0 0 0 0,0 0 1 0 0,2 1 847 0 0,-2 0-885 0 0,0 1-1 0 0,0 0 1 0 0,0-1-1 0 0,1 1 1 0 0,-2 0-1 0 0,1-1 1 0 0,0 1-1 0 0,0 0 1 0 0,0 0-1 0 0,-1-1 1 0 0,1 1-1 0 0,-2 2 1 0 0,1 4-194 0 0,2-7 229 0 0,-1 1 0 0 0,0-1 1 0 0,0 0-1 0 0,0 0 0 0 0,0 0 0 0 0,0 1 0 0 0,0-1 0 0 0,0 0 0 0 0,0 0 0 0 0,-1 0 1 0 0,1 0-1 0 0,0 0 0 0 0,-1 1 0 0 0,1-1 0 0 0,-1 1 0 0 0,0-1-13 0 0,1 24-630 0 0,0-12 638 0 0,0 1-3 0 0,0 0 0 0 0,0 0 0 0 0,-2 0 1 0 0,0 0-1 0 0,-6 22 0 0 0,6-30 13 0 0,-33 96 80 0 0,32-92-65 0 0,0 0 0 0 0,1 0 0 0 0,0 0 0 0 0,1 0 0 0 0,0 16 1 0 0,-1-5-9 0 0,-4 33 23 0 0,2-29-27 0 0,2 0 0 0 0,0 0 0 0 0,4 49 0 0 0,0-32-46 0 0,-3-36 34 0 0,1-1 0 0 0,0 1 1 0 0,0-1-1 0 0,0 1 0 0 0,1-1 0 0 0,0 0 1 0 0,0 1-1 0 0,0-1 0 0 0,0 0 1 0 0,4 8-1 0 0,-1-5-19 0 0,-1 0 0 0 0,1 0-1 0 0,-2 0 1 0 0,1 1 0 0 0,-1-1 0 0 0,-1 1 0 0 0,0 0 0 0 0,0-1 0 0 0,0 1-1 0 0,-2 10 1 0 0,1-19 29 0 0,0 1 0 0 0,0 0-1 0 0,0 0 1 0 0,1 0 0 0 0,-1 0 0 0 0,0 0-1 0 0,0 0 1 0 0,0-1 0 0 0,0 1 0 0 0,1 0-1 0 0,-1 0 1 0 0,1 0 0 0 0,-1-1 0 0 0,0 1-1 0 0,1 0 1 0 0,-1 0 0 0 0,1-1 0 0 0,-1 1-1 0 0,1 0 1 0 0,0-1 0 0 0,-1 1 0 0 0,1-1-1 0 0,0 1 1 0 0,-1-1 0 0 0,1 1 0 0 0,0-1-1 0 0,0 1 1 0 0,-1-1 0 0 0,1 0 0 0 0,0 1-1 0 0,0-1 1 0 0,0 0 0 0 0,0 0 0 0 0,1 1-1 0 0,29-4-1969 0 0,-27 3 387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24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232 325 5920 0 0,'-4'2'5'0'0,"1"-1"26"0"0,0-1-1 0 0,1 1 0 0 0,-1 0 1 0 0,0 0-1 0 0,1 1 1 0 0,-1-1-1 0 0,1 0 1 0 0,-1 1-1 0 0,1 0 1 0 0,0-1-1 0 0,0 1 1 0 0,-1 0-1 0 0,1 0 1 0 0,0 0-1 0 0,1 1 0 0 0,-1-1 1 0 0,0 0-1 0 0,-2 6 1 0 0,3-7 4 0 0,0 0 0 0 0,0 0-1 0 0,0 0 1 0 0,0 0 0 0 0,0 0 0 0 0,0 0 0 0 0,0 0 0 0 0,0 0 0 0 0,0 0 0 0 0,-1 0-1 0 0,1-1 1 0 0,0 1 0 0 0,-1 0 0 0 0,1-1 0 0 0,0 1 0 0 0,-1-1 0 0 0,1 0 0 0 0,-1 1 0 0 0,-2-1-1 0 0,-6 3 267 0 0,9-2-151 0 0,0 1-1 0 0,0 0 0 0 0,1 0 1 0 0,-1-1-1 0 0,0 1 0 0 0,1 0 1 0 0,-1 0-1 0 0,1 0 1 0 0,-1 0-1 0 0,1 0 0 0 0,0 0 1 0 0,0 2-1 0 0,-1 3 313 0 0,1-3-435 0 0,0-1 0 0 0,-1 1 1 0 0,2-1-1 0 0,-1 1 0 0 0,0-1 0 0 0,1 1 0 0 0,0-1 0 0 0,0 1 0 0 0,0-1 0 0 0,0 1 0 0 0,0-1 0 0 0,1 0 0 0 0,-1 0 0 0 0,1 0 0 0 0,0 0 0 0 0,0 0 0 0 0,0 0 0 0 0,0 0 0 0 0,1 0 0 0 0,-1-1 0 0 0,1 1 0 0 0,-1-1 0 0 0,1 0 0 0 0,0 0 1 0 0,0 0-1 0 0,0 0 0 0 0,4 2 0 0 0,13 2 83 0 0,0-1 0 0 0,0 0-1 0 0,35 2 1 0 0,-46-6-80 0 0,1-1 0 0 0,-1 0 0 0 0,0-1 0 0 0,1 0 0 0 0,-1-1 0 0 0,0 0 0 0 0,0 0 0 0 0,0-1 0 0 0,0 0 0 0 0,13-7 0 0 0,-7 1 54 0 0,1 0-1 0 0,-2-1 1 0 0,1 0 0 0 0,-1-1 0 0 0,-1-1-1 0 0,0 0 1 0 0,-1-1 0 0 0,0 0 0 0 0,11-16-1 0 0,-11 11-27 0 0,-6 9-26 0 0,0 1 1 0 0,0-1-1 0 0,-1 0 0 0 0,0-1 1 0 0,0 1-1 0 0,-1-1 1 0 0,-1 0-1 0 0,5-17 1 0 0,-5 13 22 0 0,-1 0 1 0 0,-1 0 0 0 0,1 0-1 0 0,-2 0 1 0 0,0 0 0 0 0,-1 0-1 0 0,0 0 1 0 0,-1 0 0 0 0,-1 0-1 0 0,0 0 1 0 0,-6-14 0 0 0,6 22-30 0 0,0 0 0 0 0,-1 1 1 0 0,1 0-1 0 0,-1 0 0 0 0,0 0 0 0 0,-1 0 1 0 0,1 1-1 0 0,-1-1 0 0 0,0 1 1 0 0,0 0-1 0 0,0 0 0 0 0,-11-5 1 0 0,14 9-14 0 0,1-1 0 0 0,-1 0 0 0 0,0 1 1 0 0,0 0-1 0 0,1-1 0 0 0,-1 1 1 0 0,0 0-1 0 0,0 0 0 0 0,0 0 1 0 0,1 0-1 0 0,-1 0 0 0 0,0 1 0 0 0,0-1 1 0 0,1 0-1 0 0,-1 1 0 0 0,0-1 1 0 0,0 1-1 0 0,-2 1 0 0 0,-7 2 24 0 0,-6 0 6 0 0,12-4-29 0 0,0 1 0 0 0,0 0 1 0 0,0 0-1 0 0,0 1 0 0 0,0 0 0 0 0,0 0 0 0 0,1 0 1 0 0,-1 0-1 0 0,1 1 0 0 0,0-1 0 0 0,0 1 1 0 0,-7 6-1 0 0,-27 32 176 0 0,-50 70 1 0 0,9-10 139 0 0,-47 63 525 0 0,117-152-787 0 0,-1 2 11 0 0,2 0 0 0 0,-1 1-1 0 0,2 0 1 0 0,0 0 0 0 0,0 1 0 0 0,2 0 0 0 0,0 0 0 0 0,0 0 0 0 0,2 1 0 0 0,0-1-1 0 0,1 1 1 0 0,1 0 0 0 0,0-1 0 0 0,1 1 0 0 0,1 0 0 0 0,1 0 0 0 0,0 0-1 0 0,1-1 1 0 0,10 32 0 0 0,-10-42-56 0 0,0 0 0 0 0,0-1 1 0 0,0 1-1 0 0,1-1 0 0 0,0 1 0 0 0,0-1 0 0 0,0-1 0 0 0,1 1 1 0 0,-1 0-1 0 0,1-1 0 0 0,0 0 0 0 0,1 0 0 0 0,-1-1 0 0 0,1 1 0 0 0,-1-1 1 0 0,1 0-1 0 0,0-1 0 0 0,0 1 0 0 0,0-1 0 0 0,11 2 0 0 0,-6-2-7 0 0,0 0 0 0 0,0 0 0 0 0,1-1 0 0 0,-1-1 1 0 0,0 0-1 0 0,1 0 0 0 0,-1-1 0 0 0,0-1 0 0 0,0 0 0 0 0,22-7 0 0 0,-12 0-101 0 0,0-1 1 0 0,-1-1 0 0 0,0-2-1 0 0,-1 1 1 0 0,22-20-1 0 0,-11 9-1570 0 0,45-31-9488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3:58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283 745 12056 0 0,'1'-3'441'0'0,"1"0"1"0"0,0 0 0 0 0,1 1 0 0 0,-1-1 0 0 0,0 1 0 0 0,1-1-1 0 0,-1 1 1 0 0,1 0 0 0 0,0 0 0 0 0,0 0 0 0 0,0 1 0 0 0,4-3-1 0 0,0-2 585 0 0,-6 5-995 0 0,-1 1 0 0 0,1-1 1 0 0,-1 1-1 0 0,0-1 1 0 0,1 1-1 0 0,-1 0 1 0 0,1-1-1 0 0,-1 1 0 0 0,1-1 1 0 0,-1 1-1 0 0,1 0 1 0 0,-1-1-1 0 0,1 1 0 0 0,-1 0 1 0 0,1 0-1 0 0,-1 0 1 0 0,1-1-1 0 0,0 1 1 0 0,-1 0-1 0 0,1 0 0 0 0,-1 0 1 0 0,1 0-1 0 0,0 0 1 0 0,0 0-1 0 0,-1 0-18 0 0,0 0 1 0 0,1 0-1 0 0,-1 0 0 0 0,0 0 0 0 0,1 0 1 0 0,-1 0-1 0 0,0 0 0 0 0,0 0 0 0 0,1-1 1 0 0,-1 1-1 0 0,0 0 0 0 0,0 0 0 0 0,1 0 1 0 0,-1 0-1 0 0,0-1 0 0 0,0 1 1 0 0,0 0-1 0 0,1 0 0 0 0,-1 0 0 0 0,0-1 1 0 0,0 1-1 0 0,0 0 0 0 0,0 0 0 0 0,1-1 1 0 0,-1 1-1 0 0,0 0 0 0 0,0 0 0 0 0,0-1 1 0 0,0 1-1 0 0,0 0 0 0 0,0 0 0 0 0,0-1 1 0 0,0 1-1 0 0,0-1 0 0 0,-2-14-23 0 0,2 12-46 0 0,-1 0-1 0 0,0 0 1 0 0,0 0-1 0 0,0 1 0 0 0,-1-1 1 0 0,1 0-1 0 0,-4-4 0 0 0,-5 0 172 0 0,0 0 0 0 0,-1 1-1 0 0,0 0 1 0 0,-14-5 0 0 0,23 10-82 0 0,-1 0 1 0 0,0 1-1 0 0,1-1 1 0 0,-1 1-1 0 0,1-1 1 0 0,-1 1-1 0 0,0 0 1 0 0,0 0-1 0 0,1 0 1 0 0,-1 0-1 0 0,0 1 1 0 0,1-1-1 0 0,-1 1 0 0 0,1 0 1 0 0,-1 0-1 0 0,1-1 1 0 0,-5 4-1 0 0,-2 0 131 0 0,1 2-1 0 0,-1 0 1 0 0,-9 8-1 0 0,1-1 133 0 0,12-8-222 0 0,0 1 0 0 0,0 0 1 0 0,1-1-1 0 0,-1 1 0 0 0,1 1 0 0 0,1-1 1 0 0,-1 1-1 0 0,1 0 0 0 0,-4 11 1 0 0,-5 10 90 0 0,-4 8 148 0 0,-17 55 0 0 0,24-53-134 0 0,7-30-142 0 0,1 1 0 0 0,-1-2 0 0 0,-1 1-1 0 0,1 0 1 0 0,-7 13 0 0 0,5-14-4 0 0,1 1-1 0 0,0 0 0 0 0,1-1 0 0 0,0 1 0 0 0,0 1 1 0 0,1-1-1 0 0,0 0 0 0 0,0 0 0 0 0,1 0 1 0 0,1 14-1 0 0,-1-6 44 0 0,0-15-73 0 0,0-1-1 0 0,0 1 1 0 0,0-1 0 0 0,0 1-1 0 0,1-1 1 0 0,-1 1 0 0 0,0-1-1 0 0,0 1 1 0 0,0-1-1 0 0,1 0 1 0 0,-1 1 0 0 0,0-1-1 0 0,0 1 1 0 0,1-1 0 0 0,-1 0-1 0 0,0 1 1 0 0,1-1 0 0 0,-1 0-1 0 0,0 1 1 0 0,1-1 0 0 0,-1 0-1 0 0,1 1 1 0 0,-1-1 0 0 0,0 0-1 0 0,1 0 1 0 0,-1 0 0 0 0,1 1-1 0 0,-1-1 1 0 0,1 0 0 0 0,-1 0-1 0 0,1 0 1 0 0,-1 0-1 0 0,1 0 1 0 0,-1 0 0 0 0,1 0-1 0 0,-1 0 1 0 0,1 0 0 0 0,-1 0-1 0 0,1 0 1 0 0,-1 0 0 0 0,1 0-1 0 0,-1 0 1 0 0,0-1 0 0 0,1 1-1 0 0,-1 0 1 0 0,1 0 0 0 0,-1 0-1 0 0,1-1 1 0 0,-1 1 0 0 0,1-1-1 0 0,3 0 4 0 0,0-1 0 0 0,-1 0 0 0 0,1 0 0 0 0,0-1 0 0 0,-1 1 0 0 0,5-4 0 0 0,36-41 33 0 0,69-98 0 0 0,-77 97-19 0 0,6-14 38 0 0,47-91 0 0 0,-54 90 0 0 0,-9 11 17 0 0,-2-2 0 0 0,21-70 0 0 0,25-58 150 0 0,-40 128-165 0 0,-22 43-24 0 0,-1 0 1 0 0,-1-1-1 0 0,0 0 0 0 0,-1 0 1 0 0,8-24-1 0 0,-8 25 96 0 0,-2 5 392 0 0,-14 10-220 0 0,5 0-281 0 0,0 0 1 0 0,0 0-1 0 0,1 0 0 0 0,0 1 1 0 0,0 0-1 0 0,0 0 0 0 0,-5 6 0 0 0,-33 49 169 0 0,35-48-160 0 0,-42 71 82 0 0,3 2 1 0 0,-59 150 0 0 0,90-188-108 0 0,-13 53 1 0 0,-4 15 1 0 0,24-88-1 0 0,2 1 1 0 0,1 0 0 0 0,1 0 0 0 0,1 0 0 0 0,2 0 0 0 0,1 30 0 0 0,1-52-5 0 0,1 0-1 0 0,0 0 0 0 0,0 0 1 0 0,0 0-1 0 0,1 0 0 0 0,0 0 1 0 0,0 0-1 0 0,0 0 0 0 0,1-1 1 0 0,0 1-1 0 0,0-1 1 0 0,0 0-1 0 0,1 0 0 0 0,0 0 1 0 0,7 7-1 0 0,-8-8-1 0 0,1-1-1 0 0,0 0 1 0 0,0 1 0 0 0,0-1 0 0 0,1-1-1 0 0,-1 1 1 0 0,1 0 0 0 0,-1-1-1 0 0,1 0 1 0 0,0 0 0 0 0,0-1 0 0 0,0 1-1 0 0,0-1 1 0 0,0 0 0 0 0,0-1-1 0 0,0 1 1 0 0,0-1 0 0 0,1 0-1 0 0,4 0 1 0 0,3-3 9 0 0,0 0-1 0 0,0 0 1 0 0,-1-1-1 0 0,0-1 1 0 0,0 0-1 0 0,0-1 0 0 0,16-9 1 0 0,9-12-3465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3:59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338 235 16384 0 0,'6'-5'-118'0'0,"-6"4"186"0"0,1 1 0 0 0,-1 0 1 0 0,0 0-1 0 0,1-1 0 0 0,-1 1 0 0 0,0 0 1 0 0,1-1-1 0 0,-1 1 0 0 0,0 0 1 0 0,1-1-1 0 0,-1 1 0 0 0,0 0 0 0 0,0-1 1 0 0,1 1-1 0 0,-1-1 0 0 0,0 1 0 0 0,0 0 1 0 0,0-1-1 0 0,0 1 0 0 0,1-1 0 0 0,-1 1 1 0 0,0-1-1 0 0,0 1 0 0 0,0-1 1 0 0,0 1-1 0 0,0-1 0 0 0,0 1 0 0 0,0 0 1 0 0,0-1-1 0 0,-1 0 0 0 0,8-32 3673 0 0,-8 26-3662 0 0,0-1-1 0 0,-1 0 1 0 0,1 1-1 0 0,-1 0 1 0 0,-1-1-1 0 0,1 1 0 0 0,-1 0 1 0 0,-1 0-1 0 0,1 0 1 0 0,-1 1-1 0 0,0-1 1 0 0,-1 1-1 0 0,0 0 1 0 0,0 0-1 0 0,0 0 0 0 0,0 1 1 0 0,-10-8-1 0 0,12 12-51 0 0,0 1 0 0 0,1-1 0 0 0,-1 0 0 0 0,0 1 0 0 0,1-1 0 0 0,-1 1 0 0 0,0 0 0 0 0,0 0 0 0 0,1 0 0 0 0,-1 0 0 0 0,0 0 0 0 0,0 1 0 0 0,1-1 0 0 0,-1 1-1 0 0,0-1 1 0 0,1 1 0 0 0,-1 0 0 0 0,-4 3 0 0 0,-3 3 61 0 0,1 1-1 0 0,-1 0 0 0 0,2 0 1 0 0,-1 1-1 0 0,1 0 1 0 0,1 1-1 0 0,-8 10 0 0 0,6-7-20 0 0,-2 1-15 0 0,-3 3 36 0 0,0 1 0 0 0,2 0-1 0 0,0 1 1 0 0,1 1 0 0 0,-13 32-1 0 0,14-21 211 0 0,-12 61 0 0 0,17-63-105 0 0,2-16-83 0 0,1 0 1 0 0,0 1-1 0 0,0 18 0 0 0,2-28-85 0 0,0 0 0 0 0,1-1 0 0 0,-1 1 0 0 0,1 0 0 0 0,0-1 0 0 0,0 1 0 0 0,0-1 0 0 0,0 1 0 0 0,0-1 0 0 0,1 0-1 0 0,0 0 1 0 0,0 1 0 0 0,0-1 0 0 0,0 0 0 0 0,0-1 0 0 0,0 1 0 0 0,5 4 0 0 0,-6-6-23 0 0,0 0-1 0 0,1 0 1 0 0,-1 1 0 0 0,1-1-1 0 0,-1 0 1 0 0,1 0 0 0 0,0-1-1 0 0,-1 1 1 0 0,1 0 0 0 0,0 0 0 0 0,-1-1-1 0 0,1 1 1 0 0,0-1 0 0 0,0 0-1 0 0,0 1 1 0 0,-1-1 0 0 0,1 0-1 0 0,0 0 1 0 0,0 0 0 0 0,0 0 0 0 0,0-1-1 0 0,-1 1 1 0 0,1 0 0 0 0,0-1-1 0 0,0 1 1 0 0,0-1 0 0 0,-1 0-1 0 0,4-1 1 0 0,-3 1-2 0 0,9-3 0 0 0,0 0 0 0 0,-1-1 0 0 0,0 0 0 0 0,0-1 0 0 0,0 0 0 0 0,12-10 0 0 0,50-51 0 0 0,-30 27 0 0 0,101-97-18 0 0,-111 102 11 0 0,-1 0 0 0 0,31-48 1 0 0,-49 60 2 0 0,0 0 0 0 0,-1-1 1 0 0,12-38-1 0 0,-18 52-18 0 0,-6 10 18 0 0,1-1 0 0 0,-1 1 0 0 0,1 0 0 0 0,-1-1 0 0 0,0 1 0 0 0,1-1 0 0 0,-1 1 0 0 0,0-1 0 0 0,1 1 1 0 0,-1-1-1 0 0,0 0 0 0 0,1 1 0 0 0,-1-1 0 0 0,0 1 0 0 0,0-1 0 0 0,0 0 0 0 0,0 1 0 0 0,0-1 0 0 0,0 0 0 0 0,0 1 0 0 0,0-1 0 0 0,0 1 1 0 0,0-1-1 0 0,0 0 0 0 0,0 1 0 0 0,0-2 0 0 0,0 2 2 0 0,-1 0 0 0 0,1 0 0 0 0,0-1 1 0 0,0 1-1 0 0,-1 0 0 0 0,1 0 0 0 0,0 0 1 0 0,-1 0-1 0 0,1-1 0 0 0,0 1 0 0 0,-1 0 0 0 0,1 0 1 0 0,0 0-1 0 0,-1 0 0 0 0,1 0 0 0 0,0 0 0 0 0,-1 0 1 0 0,1 0-1 0 0,0 0 0 0 0,-1 0 0 0 0,1 0 0 0 0,0 0 1 0 0,-1 0-1 0 0,1 0 0 0 0,0 0 0 0 0,-1 0 0 0 0,1 0 1 0 0,0 0-1 0 0,-1 1 0 0 0,1-1 0 0 0,0 0 1 0 0,0 0-1 0 0,-1 0 0 0 0,1 1 0 0 0,0-1 0 0 0,-1 0 1 0 0,1 0-1 0 0,0 1 0 0 0,-1-1 0 0 0,-7 13-23 0 0,6-10 6 0 0,-21 33-27 0 0,2 1 0 0 0,-26 63 0 0 0,5-10-5 0 0,26-59 30 0 0,-15 43 0 0 0,26-60 16 0 0,1 1-1 0 0,0-1 1 0 0,1 1 0 0 0,1 0-1 0 0,-1 24 1 0 0,1-10 0 0 0,1-26 1 0 0,1 1 1 0 0,-1-1 0 0 0,1 0-1 0 0,0 1 1 0 0,-1-1-1 0 0,2 1 1 0 0,-1-1 0 0 0,0 1-1 0 0,1-1 1 0 0,-1 0 0 0 0,1 1-1 0 0,0-1 1 0 0,0 0-1 0 0,0 0 1 0 0,1 1 0 0 0,-1-1-1 0 0,1 0 1 0 0,-1 0-1 0 0,1-1 1 0 0,0 1 0 0 0,1 0-1 0 0,-1-1 1 0 0,4 4 0 0 0,-2-2 11 0 0,1-1 1 0 0,-1 0 0 0 0,1 0-1 0 0,0 0 1 0 0,0 0 0 0 0,0-1 0 0 0,0 0-1 0 0,0 0 1 0 0,1-1 0 0 0,-1 1 0 0 0,1-1-1 0 0,-1 0 1 0 0,1-1 0 0 0,-1 1 0 0 0,1-1-1 0 0,-1 0 1 0 0,1 0 0 0 0,0-1 0 0 0,6-1-1 0 0,1-1-465 0 0,0-1 1 0 0,0 0-1 0 0,0-1 0 0 0,-1 0 0 0 0,0-1 0 0 0,0-1 0 0 0,11-7 1 0 0,24-18-15977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7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7936 0 0,'14'-2'946'0'0,"-13"1"-809"0"0,0 1 1 0 0,0-1 0 0 0,0 1-1 0 0,0 0 1 0 0,0 0-1 0 0,0-1 1 0 0,0 1-1 0 0,0 0 1 0 0,0 0-1 0 0,0 0 1 0 0,0 0-1 0 0,1 0 1 0 0,-1 0-1 0 0,0 0 1 0 0,0 0-1 0 0,0 1 1 0 0,0-1-1 0 0,0 0 1 0 0,0 1-1 0 0,0-1 1 0 0,0 1-1 0 0,0-1 1 0 0,0 1-1 0 0,0-1 1 0 0,0 1 0 0 0,0 0-1 0 0,0-1 1 0 0,0 1-1 0 0,1 1 1 0 0,-13 27 2095 0 0,8-21-4158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57 8432 0 0,'-3'0'339'0'0,"7"0"433"0"0,6 0 599 0 0,-9 0-511 0 0,20 0 702 0 0,-18 0-1518 0 0,19 0 149 0 0,1-1 0 0 0,31-5 1 0 0,-10 1 124 0 0,-34 5-234 0 0,0-1 0 0 0,-1 0 1 0 0,1-1-1 0 0,0 0 0 0 0,14-5 1 0 0,-1 0 131 0 0,-20 7-201 0 0,0-1 1 0 0,0 0 0 0 0,0 0-1 0 0,0 0 1 0 0,0 0 0 0 0,0 0-1 0 0,-1-1 1 0 0,1 1 0 0 0,0-1-1 0 0,-1 1 1 0 0,4-4 0 0 0,-4 4-171 0 0,1 0 0 0 0,-1 0 1 0 0,1 0-1 0 0,-1 0 1 0 0,1 0-1 0 0,0 1 1 0 0,-1-1-1 0 0,1 1 1 0 0,0 0-1 0 0,-1 0 0 0 0,4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8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9040 0 0,'0'6'137'0'0,"1"16"1447"0"0,-1-21-1560 0 0,0-1 0 0 0,0 0 1 0 0,0 0-1 0 0,1 1 0 0 0,-1-1 0 0 0,0 0 1 0 0,0 1-1 0 0,0-1 0 0 0,0 0 0 0 0,0 0 0 0 0,0 1 1 0 0,1-1-1 0 0,-1 0 0 0 0,0 0 0 0 0,0 1 1 0 0,0-1-1 0 0,1 0 0 0 0,-1 0 0 0 0,0 1 0 0 0,0-1 1 0 0,1 0-1 0 0,-1 0 0 0 0,0 0 0 0 0,0 0 1 0 0,1 0-1 0 0,-1 1 0 0 0,0-1 0 0 0,1 0 0 0 0,-1 0 1 0 0,0 0-1 0 0,1 0 0 0 0,-1 0 0 0 0,0 0 1 0 0,0 0-1 0 0,1 0 0 0 0,-1 0 0 0 0,0 0 0 0 0,1 0 1 0 0,-1 0-1 0 0,0 0 0 0 0,1 0 0 0 0,-1 0 1 0 0,0-1-1 0 0,0 1 0 0 0,1 0 0 0 0,-1 0 0 0 0,0 0 1 0 0,1 0-1 0 0,-1-1 0 0 0,0 1 0 0 0,0 0 1 0 0,0 0-1 0 0,1-1 0 0 0,-1 1 3 0 0,1 0 0 0 0,-1 0-1 0 0,1 0 1 0 0,-1 0 0 0 0,0 0 0 0 0,1 0 0 0 0,-1 0 0 0 0,0-1-1 0 0,1 2 1 0 0,-1-1 0 0 0,1 0 0 0 0,-1 0 0 0 0,0 0 0 0 0,1 0-1 0 0,-1 0 1 0 0,1 0 0 0 0,-1 0 0 0 0,0 0 0 0 0,1 0-1 0 0,-1 1 1 0 0,0-1 0 0 0,1 0 0 0 0,-1 1 0 0 0,1-1 1 0 0,0 0 0 0 0,-1 1-1 0 0,1-1 1 0 0,0 0 0 0 0,-1 1 0 0 0,1-1 0 0 0,0 0 0 0 0,-1 0 0 0 0,1 1 0 0 0,0-1 0 0 0,0 0-1 0 0,-1 0 1 0 0,1 0 0 0 0,0 0 0 0 0,0 0 0 0 0,-1 0 0 0 0,1 0 0 0 0,0-1 0 0 0,0 1 0 0 0,-1 0-1 0 0,1 0 1 0 0,0-1 0 0 0,40-18 57 0 0,-2 0-5 0 0,63-40 1 0 0,-71 32-1776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5:54:0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7936 0 0,'-26'0'2912'0'0,"25"0"-2586"0"0,34 21 1740 0 0,-26-19-1927 0 0,1-1 0 0 0,0 0 0 0 0,-1-1 0 0 0,1 0 0 0 0,14-2 0 0 0,6 1 779 0 0,-28 1-446 0 0,-3 4-170 0 0,1 4-205 0 0,2-7-82 0 0,-1 1 0 0 0,1-1 0 0 0,-1 1 1 0 0,1-1-1 0 0,-1 0 0 0 0,1 1 0 0 0,-1-1 0 0 0,0 1 0 0 0,1-1 0 0 0,-1 0 0 0 0,0 0 0 0 0,0 1 0 0 0,-2 0 0 0 0,-19 18 97 0 0,8-6-51 0 0,-1 0 0 0 0,0-1-1 0 0,-1-1 1 0 0,-1-1 0 0 0,-25 14-1 0 0,32-20-41 0 0,0 0 1 0 0,1 0-1 0 0,-1 1 0 0 0,1 1 1 0 0,0-1-1 0 0,1 1 0 0 0,-9 10 1 0 0,11-13-30 0 0,5-4-1 0 0,1 0 0 0 0,-1 0 0 0 0,1 1 0 0 0,-1-1-1 0 0,0 0 1 0 0,1 1 0 0 0,-1-1 0 0 0,1 1 0 0 0,-1-1-1 0 0,1 1 1 0 0,0-1 0 0 0,-1 1 0 0 0,1-1 0 0 0,0 1 0 0 0,-1-1-1 0 0,1 1 1 0 0,0-1 0 0 0,-1 1 0 0 0,1 0 0 0 0,0-1-1 0 0,0 1 1 0 0,0 0 0 0 0,-1-1 0 0 0,1 2-1 0 0,26-2-90 0 0,-7-3-612 0 0,0-1 0 0 0,36-13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198324-D03F-44F9-88C3-76A7D5E452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3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2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87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98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7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8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7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93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1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4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55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5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49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7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68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5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71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7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3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45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5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5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8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78050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50DF-1F7E-47BC-9798-8EFF352FEA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907056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6EBF-0A19-4758-B0DD-E2A05E191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438391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28A-7018-403D-8E8D-4F2C39CD3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21137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A7CC-73D9-4A06-B711-808C0D37A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9432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8346-3C9C-4F33-931C-10B33552E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75716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2E55-2F18-4003-BCCD-389388F0C0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88690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36D76-55B6-4151-B200-B124EFF7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94623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AADA0-213D-4A97-973C-4785D0A4EE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360070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0A49D-FF18-49BF-86A4-371D1D8D2B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513967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28BD-87C4-4CAC-8157-7E60D5011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4197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8F6D3-64E9-4743-88E1-F143603158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emf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image" Target="../media/image53.emf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7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61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2.emf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84213" y="2276475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Baseband Signal Transmission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 I</a:t>
            </a:r>
            <a:endParaRPr lang="zh-CN" altLang="en-US" sz="540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78862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5-4: Monto Carlo simulation of a binary communication system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6197494" cy="4653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024" y="1628800"/>
            <a:ext cx="385013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39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96752"/>
            <a:ext cx="5040560" cy="55629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860032" y="2636912"/>
            <a:ext cx="2880320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0494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Function:smldpe54()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97494" cy="49685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23528" y="2492896"/>
            <a:ext cx="2880320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16" y="1124744"/>
            <a:ext cx="648072" cy="6201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8104" y="1196752"/>
            <a:ext cx="285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Noise variance: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508104" y="1628800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SNR: E/N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563888" y="1556792"/>
            <a:ext cx="1728192" cy="108012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98662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Function:smldpe54()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172325" cy="39814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47664" y="3573016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8567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Function:smldpe54()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620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06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Function:gngauss(), we can also directly use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randn()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8591550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4762500" cy="400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1880" y="3573016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A=a+bj= |A|*e^(j</a:t>
            </a:r>
            <a:r>
              <a:rPr lang="el-GR" altLang="zh-CN" sz="2800">
                <a:solidFill>
                  <a:srgbClr val="0000FF"/>
                </a:solidFill>
              </a:rPr>
              <a:t>θ</a:t>
            </a:r>
            <a:r>
              <a:rPr lang="en-US" altLang="zh-CN" sz="2800">
                <a:solidFill>
                  <a:srgbClr val="0000FF"/>
                </a:solidFill>
              </a:rPr>
              <a:t>),</a:t>
            </a:r>
          </a:p>
          <a:p>
            <a:r>
              <a:rPr lang="en-US" altLang="zh-CN" sz="2800">
                <a:solidFill>
                  <a:srgbClr val="0000FF"/>
                </a:solidFill>
              </a:rPr>
              <a:t>|A| is Rayleigh distributed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52159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05233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transmission scheme desciribed before is based on the use of orthogonal signals.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2132856"/>
            <a:ext cx="8447088" cy="10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Antipodal signals: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One signal wave is negative of the other.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21088"/>
            <a:ext cx="4467985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96" y="4337720"/>
            <a:ext cx="4666704" cy="252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12976"/>
            <a:ext cx="3584659" cy="10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78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20896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122813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7835669" cy="4176464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05233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optimum receiver for AWGN: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24744"/>
            <a:ext cx="230177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41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163" y="342900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Optimum detector: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If r</a:t>
            </a: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0, it decides 0 is transmitted.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450912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The output at t=T</a:t>
            </a:r>
            <a:r>
              <a:rPr lang="en-US" altLang="zh-CN" sz="2400" baseline="-25000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when s</a:t>
            </a:r>
            <a:r>
              <a:rPr lang="en-US" altLang="zh-CN" sz="2400" baseline="-25000">
                <a:solidFill>
                  <a:srgbClr val="FF0000"/>
                </a:solidFill>
              </a:rPr>
              <a:t>0</a:t>
            </a:r>
            <a:r>
              <a:rPr lang="en-US" altLang="zh-CN" sz="2400">
                <a:solidFill>
                  <a:srgbClr val="FF0000"/>
                </a:solidFill>
              </a:rPr>
              <a:t>(t) is sent</a:t>
            </a:r>
            <a:r>
              <a:rPr lang="en-US" altLang="zh-CN" sz="2400">
                <a:solidFill>
                  <a:srgbClr val="0000FF"/>
                </a:solidFill>
              </a:rPr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1652555" cy="504056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2420888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For AWGN, the noise n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is Gaussian distributed with mean of zero and variance of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924944"/>
            <a:ext cx="648072" cy="6201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19" y="3789040"/>
            <a:ext cx="3228913" cy="30689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6300192" y="5949280"/>
            <a:ext cx="1080120" cy="792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3459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Baseband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 this chapter we consider several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baseband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digital modulation and demodulation technique.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We mainly focus on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binary modulations.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We also discuss the optimum receivers for these different signals and consider the evaluation of their performance.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955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5-5: Monto Carlo simulation of a binary antipodal communication system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204864"/>
            <a:ext cx="8442239" cy="37444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627784" y="3429000"/>
            <a:ext cx="1080120" cy="792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244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6752"/>
            <a:ext cx="5133975" cy="5476875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88024" y="2636912"/>
            <a:ext cx="2880320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80112" y="4437112"/>
            <a:ext cx="1440160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65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39125" cy="4676775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Function:smldpe55()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3528" y="2492896"/>
            <a:ext cx="2880320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16" y="1124744"/>
            <a:ext cx="648072" cy="6201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8104" y="1196752"/>
            <a:ext cx="285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Noise variance: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508104" y="1628800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SNR: E/N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563888" y="1556792"/>
            <a:ext cx="1728192" cy="108012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15348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Function:smldpe55()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7664" y="3573016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254793" cy="36724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11560" y="3789040"/>
            <a:ext cx="316835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718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Function:smldpe55()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715375" cy="3914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39552" y="2492896"/>
            <a:ext cx="4680520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1599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1412776"/>
            <a:ext cx="8447088" cy="10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On-off signals: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No signal is transmitted for 0. A signal waveform s(t) is transmitted for 1. The received signal under AWGN: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8811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74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84887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80640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244272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7835669" cy="4176464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Other Binary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05233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optimum receiver for AWGN: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5951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5" y="5229200"/>
            <a:ext cx="2883755" cy="1008112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163" y="342900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Optimum detector: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If r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E/2, it decides 0 is transmitted.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450912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The output at t=T</a:t>
            </a:r>
            <a:r>
              <a:rPr lang="en-US" altLang="zh-CN" sz="2400" baseline="-25000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when s</a:t>
            </a:r>
            <a:r>
              <a:rPr lang="en-US" altLang="zh-CN" sz="2400" baseline="-25000">
                <a:solidFill>
                  <a:srgbClr val="FF0000"/>
                </a:solidFill>
              </a:rPr>
              <a:t>0</a:t>
            </a:r>
            <a:r>
              <a:rPr lang="en-US" altLang="zh-CN" sz="2400">
                <a:solidFill>
                  <a:srgbClr val="FF0000"/>
                </a:solidFill>
              </a:rPr>
              <a:t>(t) is sent</a:t>
            </a:r>
            <a:r>
              <a:rPr lang="en-US" altLang="zh-CN" sz="2400">
                <a:solidFill>
                  <a:srgbClr val="0000FF"/>
                </a:solidFill>
              </a:rPr>
              <a:t>:</a:t>
            </a:r>
            <a:endParaRPr lang="zh-CN" altLang="en-US" sz="240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2564904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For AWGN, the noise n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is Gaussian distributed with mean of zero and variance of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96952"/>
            <a:ext cx="648072" cy="62014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4355976" y="5229200"/>
            <a:ext cx="1368152" cy="9361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772816"/>
            <a:ext cx="3842899" cy="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64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5-6: Monto Carlo simulation of a binary on-off communication system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204864"/>
            <a:ext cx="8442239" cy="37444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627784" y="3429000"/>
            <a:ext cx="1080120" cy="7920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7993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 a binary communication system, binary data of a sequence of 0’s and 1’s by means of two signal waveforms, i.e., s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(t) and s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(t).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55776" y="2708920"/>
                <a:ext cx="4036553" cy="1071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08920"/>
                <a:ext cx="4036553" cy="10710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77072"/>
            <a:ext cx="7058923" cy="24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50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429000"/>
            <a:ext cx="8708849" cy="3284984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Signal constellation diagrams for binary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1412776"/>
            <a:ext cx="8447088" cy="10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aforementioned signals can be characterized geometrically as points in ‘signal space’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28184" y="2564904"/>
                <a:ext cx="2664296" cy="826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zh-CN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zh-CN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564904"/>
                <a:ext cx="2664296" cy="826380"/>
              </a:xfrm>
              <a:prstGeom prst="rect">
                <a:avLst/>
              </a:prstGeom>
              <a:blipFill rotWithShape="0">
                <a:blip r:embed="rId4"/>
                <a:stretch>
                  <a:fillRect r="-5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636912"/>
            <a:ext cx="3296627" cy="9652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20" y="2564904"/>
            <a:ext cx="2267744" cy="9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06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96952"/>
            <a:ext cx="4375148" cy="1800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581128"/>
            <a:ext cx="3320591" cy="792088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Signal constellation diagrams for binary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05233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P-5.7: The effect of noise on the performance of a binary can be shown by constellation diagrams.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2060848"/>
            <a:ext cx="8447088" cy="10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If 0 is transmitted, the constellation of the received signal is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808" y="5041859"/>
            <a:ext cx="8447088" cy="10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,n</a:t>
            </a:r>
            <a:r>
              <a:rPr lang="en-US" altLang="zh-CN" sz="2400" b="1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is Gaussian with mean of  zero and variance of N</a:t>
            </a:r>
            <a:r>
              <a:rPr lang="en-US" altLang="zh-CN" sz="2400" b="1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/2.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Otherwise,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6093296"/>
            <a:ext cx="3131620" cy="54738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2996952"/>
            <a:ext cx="4580058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2492896"/>
            <a:ext cx="396589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41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Signal constellation diagrams for binary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05233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 5.7: The effect of noise on the performance of a binary can be shown by constellation diagrams.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2204864"/>
            <a:ext cx="324752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321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212976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The task of the receiver is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determine whether a 0 or 1 was transmitted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. If the receiver is designed to minimized the probability of error, it is called the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optimum receiver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Two optimum receivers for AWGN: signal correlator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（相关器）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and matched filter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（匹配滤波器）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447088" cy="14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Consequently, after passing through AWGN channel, the received signal is: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48880"/>
            <a:ext cx="5511426" cy="648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ECCE7C8-DFFB-4D14-9D11-A892D89EF08E}"/>
                  </a:ext>
                </a:extLst>
              </p14:cNvPr>
              <p14:cNvContentPartPr/>
              <p14:nvPr/>
            </p14:nvContentPartPr>
            <p14:xfrm>
              <a:off x="6224419" y="1474118"/>
              <a:ext cx="954720" cy="62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ECCE7C8-DFFB-4D14-9D11-A892D89EF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0779" y="1366118"/>
                <a:ext cx="1062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4080B3F-91BA-4DF9-8055-229438F36FA9}"/>
                  </a:ext>
                </a:extLst>
              </p14:cNvPr>
              <p14:cNvContentPartPr/>
              <p14:nvPr/>
            </p14:nvContentPartPr>
            <p14:xfrm>
              <a:off x="5951899" y="1937798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4080B3F-91BA-4DF9-8055-229438F36F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7579" y="1933478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1D2B0F-0A16-401B-994C-79FAB5A4DE54}"/>
              </a:ext>
            </a:extLst>
          </p:cNvPr>
          <p:cNvGrpSpPr/>
          <p:nvPr/>
        </p:nvGrpSpPr>
        <p:grpSpPr>
          <a:xfrm>
            <a:off x="5270779" y="1791998"/>
            <a:ext cx="847800" cy="428040"/>
            <a:chOff x="5270779" y="1791998"/>
            <a:chExt cx="84780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311A01B-A75F-4ED0-B941-5045348EEA3B}"/>
                    </a:ext>
                  </a:extLst>
                </p14:cNvPr>
                <p14:cNvContentPartPr/>
                <p14:nvPr/>
              </p14:nvContentPartPr>
              <p14:xfrm>
                <a:off x="5604859" y="1841318"/>
                <a:ext cx="242640" cy="325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311A01B-A75F-4ED0-B941-5045348EEA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0539" y="1836998"/>
                  <a:ext cx="251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43028B2-FF2E-46D2-B774-EF940813E161}"/>
                    </a:ext>
                  </a:extLst>
                </p14:cNvPr>
                <p14:cNvContentPartPr/>
                <p14:nvPr/>
              </p14:nvContentPartPr>
              <p14:xfrm>
                <a:off x="5881699" y="1791998"/>
                <a:ext cx="236880" cy="4114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43028B2-FF2E-46D2-B774-EF940813E1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7379" y="1787678"/>
                  <a:ext cx="245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65F65CC-55F1-4E9D-962D-262827ABA1A0}"/>
                    </a:ext>
                  </a:extLst>
                </p14:cNvPr>
                <p14:cNvContentPartPr/>
                <p14:nvPr/>
              </p14:nvContentPartPr>
              <p14:xfrm>
                <a:off x="5270779" y="1989998"/>
                <a:ext cx="248040" cy="2300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65F65CC-55F1-4E9D-962D-262827ABA1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66459" y="1985678"/>
                  <a:ext cx="2566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7" name="组合 7176">
            <a:extLst>
              <a:ext uri="{FF2B5EF4-FFF2-40B4-BE49-F238E27FC236}">
                <a16:creationId xmlns:a16="http://schemas.microsoft.com/office/drawing/2014/main" id="{79073316-ADF4-4B0E-B538-348B7789E47C}"/>
              </a:ext>
            </a:extLst>
          </p:cNvPr>
          <p:cNvGrpSpPr/>
          <p:nvPr/>
        </p:nvGrpSpPr>
        <p:grpSpPr>
          <a:xfrm>
            <a:off x="7534099" y="1767518"/>
            <a:ext cx="518400" cy="598680"/>
            <a:chOff x="7534099" y="1767518"/>
            <a:chExt cx="5184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5ADEA7E-1729-4D42-B624-371892E08F09}"/>
                    </a:ext>
                  </a:extLst>
                </p14:cNvPr>
                <p14:cNvContentPartPr/>
                <p14:nvPr/>
              </p14:nvContentPartPr>
              <p14:xfrm>
                <a:off x="7741099" y="1767518"/>
                <a:ext cx="16920" cy="169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5ADEA7E-1729-4D42-B624-371892E08F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6779" y="1763198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449E7BE-CA04-4512-8FCF-C5336A3A5D90}"/>
                    </a:ext>
                  </a:extLst>
                </p14:cNvPr>
                <p14:cNvContentPartPr/>
                <p14:nvPr/>
              </p14:nvContentPartPr>
              <p14:xfrm>
                <a:off x="7663699" y="1860758"/>
                <a:ext cx="126000" cy="205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449E7BE-CA04-4512-8FCF-C5336A3A5D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9379" y="1856438"/>
                  <a:ext cx="134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BD7351B-8274-46EB-9DB1-58A7188CA07F}"/>
                    </a:ext>
                  </a:extLst>
                </p14:cNvPr>
                <p14:cNvContentPartPr/>
                <p14:nvPr/>
              </p14:nvContentPartPr>
              <p14:xfrm>
                <a:off x="7581979" y="2005478"/>
                <a:ext cx="91440" cy="457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BD7351B-8274-46EB-9DB1-58A7188CA0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77659" y="2001158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6F5BA58-20B1-4F72-80EF-6EBDB45EBA1C}"/>
                    </a:ext>
                  </a:extLst>
                </p14:cNvPr>
                <p14:cNvContentPartPr/>
                <p14:nvPr/>
              </p14:nvContentPartPr>
              <p14:xfrm>
                <a:off x="7630219" y="1971638"/>
                <a:ext cx="92160" cy="86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6F5BA58-20B1-4F72-80EF-6EBDB45EBA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5899" y="1967318"/>
                  <a:ext cx="100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6ECFBC0-317A-46F1-BB78-67444F8625C2}"/>
                    </a:ext>
                  </a:extLst>
                </p14:cNvPr>
                <p14:cNvContentPartPr/>
                <p14:nvPr/>
              </p14:nvContentPartPr>
              <p14:xfrm>
                <a:off x="7534099" y="2081078"/>
                <a:ext cx="249840" cy="2156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6ECFBC0-317A-46F1-BB78-67444F8625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29779" y="2076758"/>
                  <a:ext cx="258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056E13D-8A9F-4440-A6A6-5E862E29D287}"/>
                    </a:ext>
                  </a:extLst>
                </p14:cNvPr>
                <p14:cNvContentPartPr/>
                <p14:nvPr/>
              </p14:nvContentPartPr>
              <p14:xfrm>
                <a:off x="7616539" y="2133998"/>
                <a:ext cx="81000" cy="367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056E13D-8A9F-4440-A6A6-5E862E29D2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2219" y="2129678"/>
                  <a:ext cx="89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109943-7D64-4C53-8058-3D5788EB42D4}"/>
                    </a:ext>
                  </a:extLst>
                </p14:cNvPr>
                <p14:cNvContentPartPr/>
                <p14:nvPr/>
              </p14:nvContentPartPr>
              <p14:xfrm>
                <a:off x="7837579" y="1953278"/>
                <a:ext cx="114480" cy="140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109943-7D64-4C53-8058-3D5788EB42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33259" y="1948958"/>
                  <a:ext cx="12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1F91ECD-F8E8-4C4B-AE2A-21A19BA0C737}"/>
                    </a:ext>
                  </a:extLst>
                </p14:cNvPr>
                <p14:cNvContentPartPr/>
                <p14:nvPr/>
              </p14:nvContentPartPr>
              <p14:xfrm>
                <a:off x="7758739" y="1848158"/>
                <a:ext cx="147600" cy="2890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1F91ECD-F8E8-4C4B-AE2A-21A19BA0C7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4419" y="1843838"/>
                  <a:ext cx="156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174A2A9-779A-4AA4-B807-C79955483061}"/>
                    </a:ext>
                  </a:extLst>
                </p14:cNvPr>
                <p14:cNvContentPartPr/>
                <p14:nvPr/>
              </p14:nvContentPartPr>
              <p14:xfrm>
                <a:off x="7786819" y="2038958"/>
                <a:ext cx="41760" cy="468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174A2A9-779A-4AA4-B807-C799554830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2499" y="2034638"/>
                  <a:ext cx="5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550B12F-C23E-4CFD-BB9C-79F857C7BC3A}"/>
                    </a:ext>
                  </a:extLst>
                </p14:cNvPr>
                <p14:cNvContentPartPr/>
                <p14:nvPr/>
              </p14:nvContentPartPr>
              <p14:xfrm>
                <a:off x="7679179" y="2110598"/>
                <a:ext cx="260280" cy="1472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550B12F-C23E-4CFD-BB9C-79F857C7BC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4859" y="2106278"/>
                  <a:ext cx="268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F68F707C-71F3-495B-B81A-9A7C7914BB50}"/>
                    </a:ext>
                  </a:extLst>
                </p14:cNvPr>
                <p14:cNvContentPartPr/>
                <p14:nvPr/>
              </p14:nvContentPartPr>
              <p14:xfrm>
                <a:off x="7868899" y="1923398"/>
                <a:ext cx="183600" cy="3290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F68F707C-71F3-495B-B81A-9A7C7914BB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64579" y="1919078"/>
                  <a:ext cx="192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072F502-7948-4AF1-9E38-73DF71DC0BF7}"/>
                    </a:ext>
                  </a:extLst>
                </p14:cNvPr>
                <p14:cNvContentPartPr/>
                <p14:nvPr/>
              </p14:nvContentPartPr>
              <p14:xfrm>
                <a:off x="7952059" y="2108078"/>
                <a:ext cx="46800" cy="2581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072F502-7948-4AF1-9E38-73DF71DC0B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7739" y="2103758"/>
                  <a:ext cx="554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6" name="组合 7175">
            <a:extLst>
              <a:ext uri="{FF2B5EF4-FFF2-40B4-BE49-F238E27FC236}">
                <a16:creationId xmlns:a16="http://schemas.microsoft.com/office/drawing/2014/main" id="{ADE9DF5C-D37D-49F2-95F4-4FCDEBB53DCA}"/>
              </a:ext>
            </a:extLst>
          </p:cNvPr>
          <p:cNvGrpSpPr/>
          <p:nvPr/>
        </p:nvGrpSpPr>
        <p:grpSpPr>
          <a:xfrm>
            <a:off x="8373259" y="1920158"/>
            <a:ext cx="496440" cy="279000"/>
            <a:chOff x="8373259" y="1920158"/>
            <a:chExt cx="4964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68" name="墨迹 7167">
                  <a:extLst>
                    <a:ext uri="{FF2B5EF4-FFF2-40B4-BE49-F238E27FC236}">
                      <a16:creationId xmlns:a16="http://schemas.microsoft.com/office/drawing/2014/main" id="{DF3DA65A-C6A0-4AD2-ACA3-9B9C473A6A71}"/>
                    </a:ext>
                  </a:extLst>
                </p14:cNvPr>
                <p14:cNvContentPartPr/>
                <p14:nvPr/>
              </p14:nvContentPartPr>
              <p14:xfrm>
                <a:off x="8373259" y="2026718"/>
                <a:ext cx="80640" cy="119520"/>
              </p14:xfrm>
            </p:contentPart>
          </mc:Choice>
          <mc:Fallback>
            <p:pic>
              <p:nvPicPr>
                <p:cNvPr id="7168" name="墨迹 7167">
                  <a:extLst>
                    <a:ext uri="{FF2B5EF4-FFF2-40B4-BE49-F238E27FC236}">
                      <a16:creationId xmlns:a16="http://schemas.microsoft.com/office/drawing/2014/main" id="{DF3DA65A-C6A0-4AD2-ACA3-9B9C473A6A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68939" y="2022398"/>
                  <a:ext cx="89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69" name="墨迹 7168">
                  <a:extLst>
                    <a:ext uri="{FF2B5EF4-FFF2-40B4-BE49-F238E27FC236}">
                      <a16:creationId xmlns:a16="http://schemas.microsoft.com/office/drawing/2014/main" id="{A0718DFB-DD98-4478-9C5C-7109CA3BDCDD}"/>
                    </a:ext>
                  </a:extLst>
                </p14:cNvPr>
                <p14:cNvContentPartPr/>
                <p14:nvPr/>
              </p14:nvContentPartPr>
              <p14:xfrm>
                <a:off x="8503579" y="2023118"/>
                <a:ext cx="39240" cy="114480"/>
              </p14:xfrm>
            </p:contentPart>
          </mc:Choice>
          <mc:Fallback>
            <p:pic>
              <p:nvPicPr>
                <p:cNvPr id="7169" name="墨迹 7168">
                  <a:extLst>
                    <a:ext uri="{FF2B5EF4-FFF2-40B4-BE49-F238E27FC236}">
                      <a16:creationId xmlns:a16="http://schemas.microsoft.com/office/drawing/2014/main" id="{A0718DFB-DD98-4478-9C5C-7109CA3BDC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9259" y="2018798"/>
                  <a:ext cx="47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72" name="墨迹 7171">
                  <a:extLst>
                    <a:ext uri="{FF2B5EF4-FFF2-40B4-BE49-F238E27FC236}">
                      <a16:creationId xmlns:a16="http://schemas.microsoft.com/office/drawing/2014/main" id="{02E322DF-55C6-4B7E-8111-344793BF5654}"/>
                    </a:ext>
                  </a:extLst>
                </p14:cNvPr>
                <p14:cNvContentPartPr/>
                <p14:nvPr/>
              </p14:nvContentPartPr>
              <p14:xfrm>
                <a:off x="8656579" y="1920158"/>
                <a:ext cx="15120" cy="28800"/>
              </p14:xfrm>
            </p:contentPart>
          </mc:Choice>
          <mc:Fallback>
            <p:pic>
              <p:nvPicPr>
                <p:cNvPr id="7172" name="墨迹 7171">
                  <a:extLst>
                    <a:ext uri="{FF2B5EF4-FFF2-40B4-BE49-F238E27FC236}">
                      <a16:creationId xmlns:a16="http://schemas.microsoft.com/office/drawing/2014/main" id="{02E322DF-55C6-4B7E-8111-344793BF56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52259" y="191583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73" name="墨迹 7172">
                  <a:extLst>
                    <a:ext uri="{FF2B5EF4-FFF2-40B4-BE49-F238E27FC236}">
                      <a16:creationId xmlns:a16="http://schemas.microsoft.com/office/drawing/2014/main" id="{8D96D681-C69C-4674-9C6B-EAF9AAAA8ECF}"/>
                    </a:ext>
                  </a:extLst>
                </p14:cNvPr>
                <p14:cNvContentPartPr/>
                <p14:nvPr/>
              </p14:nvContentPartPr>
              <p14:xfrm>
                <a:off x="8562259" y="2077478"/>
                <a:ext cx="55080" cy="102600"/>
              </p14:xfrm>
            </p:contentPart>
          </mc:Choice>
          <mc:Fallback>
            <p:pic>
              <p:nvPicPr>
                <p:cNvPr id="7173" name="墨迹 7172">
                  <a:extLst>
                    <a:ext uri="{FF2B5EF4-FFF2-40B4-BE49-F238E27FC236}">
                      <a16:creationId xmlns:a16="http://schemas.microsoft.com/office/drawing/2014/main" id="{8D96D681-C69C-4674-9C6B-EAF9AAAA8E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57939" y="2073158"/>
                  <a:ext cx="63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74" name="墨迹 7173">
                  <a:extLst>
                    <a:ext uri="{FF2B5EF4-FFF2-40B4-BE49-F238E27FC236}">
                      <a16:creationId xmlns:a16="http://schemas.microsoft.com/office/drawing/2014/main" id="{9F3CDB84-CADD-4B1F-80F0-3FC089EBBCDE}"/>
                    </a:ext>
                  </a:extLst>
                </p14:cNvPr>
                <p14:cNvContentPartPr/>
                <p14:nvPr/>
              </p14:nvContentPartPr>
              <p14:xfrm>
                <a:off x="8630659" y="1995758"/>
                <a:ext cx="90720" cy="203400"/>
              </p14:xfrm>
            </p:contentPart>
          </mc:Choice>
          <mc:Fallback>
            <p:pic>
              <p:nvPicPr>
                <p:cNvPr id="7174" name="墨迹 7173">
                  <a:extLst>
                    <a:ext uri="{FF2B5EF4-FFF2-40B4-BE49-F238E27FC236}">
                      <a16:creationId xmlns:a16="http://schemas.microsoft.com/office/drawing/2014/main" id="{9F3CDB84-CADD-4B1F-80F0-3FC089EBBC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26339" y="1991438"/>
                  <a:ext cx="99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75" name="墨迹 7174">
                  <a:extLst>
                    <a:ext uri="{FF2B5EF4-FFF2-40B4-BE49-F238E27FC236}">
                      <a16:creationId xmlns:a16="http://schemas.microsoft.com/office/drawing/2014/main" id="{13C4972D-3F08-48D8-AC3A-DC849B65B52B}"/>
                    </a:ext>
                  </a:extLst>
                </p14:cNvPr>
                <p14:cNvContentPartPr/>
                <p14:nvPr/>
              </p14:nvContentPartPr>
              <p14:xfrm>
                <a:off x="8771059" y="2034638"/>
                <a:ext cx="98640" cy="157320"/>
              </p14:xfrm>
            </p:contentPart>
          </mc:Choice>
          <mc:Fallback>
            <p:pic>
              <p:nvPicPr>
                <p:cNvPr id="7175" name="墨迹 7174">
                  <a:extLst>
                    <a:ext uri="{FF2B5EF4-FFF2-40B4-BE49-F238E27FC236}">
                      <a16:creationId xmlns:a16="http://schemas.microsoft.com/office/drawing/2014/main" id="{13C4972D-3F08-48D8-AC3A-DC849B65B5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66739" y="2030318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9" name="组合 7178">
            <a:extLst>
              <a:ext uri="{FF2B5EF4-FFF2-40B4-BE49-F238E27FC236}">
                <a16:creationId xmlns:a16="http://schemas.microsoft.com/office/drawing/2014/main" id="{6C26F2E9-28B0-421C-9790-ADB5F8AB8512}"/>
              </a:ext>
            </a:extLst>
          </p:cNvPr>
          <p:cNvGrpSpPr/>
          <p:nvPr/>
        </p:nvGrpSpPr>
        <p:grpSpPr>
          <a:xfrm>
            <a:off x="6406579" y="1865798"/>
            <a:ext cx="806400" cy="396720"/>
            <a:chOff x="6406579" y="1865798"/>
            <a:chExt cx="80640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DC6F344-0BBE-4298-AC60-817B3704E9B5}"/>
                    </a:ext>
                  </a:extLst>
                </p14:cNvPr>
                <p14:cNvContentPartPr/>
                <p14:nvPr/>
              </p14:nvContentPartPr>
              <p14:xfrm>
                <a:off x="6406579" y="2013038"/>
                <a:ext cx="166320" cy="1609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DC6F344-0BBE-4298-AC60-817B3704E9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2259" y="2008718"/>
                  <a:ext cx="174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7CA23EA-B9CF-43B2-A3BA-D5FB259DADF5}"/>
                    </a:ext>
                  </a:extLst>
                </p14:cNvPr>
                <p14:cNvContentPartPr/>
                <p14:nvPr/>
              </p14:nvContentPartPr>
              <p14:xfrm>
                <a:off x="6592699" y="1865798"/>
                <a:ext cx="171000" cy="3326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7CA23EA-B9CF-43B2-A3BA-D5FB259DAD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88379" y="1861478"/>
                  <a:ext cx="1796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F8B6150-57CE-4693-9348-19EC11EA0E1A}"/>
                    </a:ext>
                  </a:extLst>
                </p14:cNvPr>
                <p14:cNvContentPartPr/>
                <p14:nvPr/>
              </p14:nvContentPartPr>
              <p14:xfrm>
                <a:off x="6884659" y="1881638"/>
                <a:ext cx="13680" cy="151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F8B6150-57CE-4693-9348-19EC11EA0E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0339" y="1877318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7EE1621-55CF-428A-98E1-5298B3B8E952}"/>
                    </a:ext>
                  </a:extLst>
                </p14:cNvPr>
                <p14:cNvContentPartPr/>
                <p14:nvPr/>
              </p14:nvContentPartPr>
              <p14:xfrm>
                <a:off x="6837139" y="2046158"/>
                <a:ext cx="5040" cy="1234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7EE1621-55CF-428A-98E1-5298B3B8E9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2819" y="2041838"/>
                  <a:ext cx="1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29125F4-F699-42CD-A327-D26F5A73129A}"/>
                    </a:ext>
                  </a:extLst>
                </p14:cNvPr>
                <p14:cNvContentPartPr/>
                <p14:nvPr/>
              </p14:nvContentPartPr>
              <p14:xfrm>
                <a:off x="6911659" y="2015918"/>
                <a:ext cx="145800" cy="104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29125F4-F699-42CD-A327-D26F5A7312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07339" y="2011598"/>
                  <a:ext cx="154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516AEA8-DCC6-47E0-A19E-B45898F47491}"/>
                    </a:ext>
                  </a:extLst>
                </p14:cNvPr>
                <p14:cNvContentPartPr/>
                <p14:nvPr/>
              </p14:nvContentPartPr>
              <p14:xfrm>
                <a:off x="6914179" y="1888118"/>
                <a:ext cx="147600" cy="315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516AEA8-DCC6-47E0-A19E-B45898F474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09859" y="1883798"/>
                  <a:ext cx="156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78" name="墨迹 7177">
                  <a:extLst>
                    <a:ext uri="{FF2B5EF4-FFF2-40B4-BE49-F238E27FC236}">
                      <a16:creationId xmlns:a16="http://schemas.microsoft.com/office/drawing/2014/main" id="{14196B83-6A0F-43C1-91FD-727C3135E0BE}"/>
                    </a:ext>
                  </a:extLst>
                </p14:cNvPr>
                <p14:cNvContentPartPr/>
                <p14:nvPr/>
              </p14:nvContentPartPr>
              <p14:xfrm>
                <a:off x="6986179" y="1930958"/>
                <a:ext cx="226800" cy="331560"/>
              </p14:xfrm>
            </p:contentPart>
          </mc:Choice>
          <mc:Fallback>
            <p:pic>
              <p:nvPicPr>
                <p:cNvPr id="7178" name="墨迹 7177">
                  <a:extLst>
                    <a:ext uri="{FF2B5EF4-FFF2-40B4-BE49-F238E27FC236}">
                      <a16:creationId xmlns:a16="http://schemas.microsoft.com/office/drawing/2014/main" id="{14196B83-6A0F-43C1-91FD-727C3135E0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81859" y="1926638"/>
                  <a:ext cx="235440" cy="34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72214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Signal correlator: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44824"/>
            <a:ext cx="8792862" cy="3024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013176"/>
            <a:ext cx="383628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13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Signal correlator: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	The output at t=T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when s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(t) is sent: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0888"/>
            <a:ext cx="4375148" cy="18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20888"/>
            <a:ext cx="4580058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827584" y="3140968"/>
            <a:ext cx="1296144" cy="6480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76056" y="3140968"/>
            <a:ext cx="1872208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653136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For AWGN, the noise n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is Gaussian distributed with mean of zero and variance of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5085184"/>
            <a:ext cx="648072" cy="6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75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Match filter: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2816"/>
            <a:ext cx="8792862" cy="3024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 flipV="1">
            <a:off x="1619672" y="2060848"/>
            <a:ext cx="2448272" cy="100811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 flipV="1">
            <a:off x="1619672" y="3284984"/>
            <a:ext cx="2448272" cy="100811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348880"/>
            <a:ext cx="664804" cy="473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573016"/>
            <a:ext cx="680423" cy="50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229200"/>
            <a:ext cx="52664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42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Detector: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The detector observe the correlator or matched filter output and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decides on whether the transmitted signal waveform is either s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(t) or s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(t).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520" y="3212976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Optimum detector: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Comparing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or r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.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If r</a:t>
            </a:r>
            <a:r>
              <a:rPr lang="en-US" altLang="zh-CN" sz="2400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r</a:t>
            </a:r>
            <a:r>
              <a:rPr lang="en-US" altLang="zh-CN" sz="24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, it decides 0 is transmitted.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450912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Noise spectrum density:N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/2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437112"/>
            <a:ext cx="3517497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53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Binary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5-3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Generate the probability of error versus the SNR E/N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4676775" cy="3228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3076575" cy="2266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5364088" y="4149080"/>
            <a:ext cx="2736304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6672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20482</TotalTime>
  <Words>884</Words>
  <Application>Microsoft Office PowerPoint</Application>
  <PresentationFormat>全屏显示(4:3)</PresentationFormat>
  <Paragraphs>195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Verdana</vt:lpstr>
      <vt:lpstr>Wingdings</vt:lpstr>
      <vt:lpstr>cdb2004c003l</vt:lpstr>
      <vt:lpstr>PowerPoint 演示文稿</vt:lpstr>
      <vt:lpstr>Baseband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Other Binary signal transmission</vt:lpstr>
      <vt:lpstr>Other Binary signal transmission</vt:lpstr>
      <vt:lpstr>Other 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Binary signal transmission</vt:lpstr>
      <vt:lpstr>Other Binary signal transmission</vt:lpstr>
      <vt:lpstr>Other Binary signal transmission</vt:lpstr>
      <vt:lpstr>Other Binary signal transmission</vt:lpstr>
      <vt:lpstr>Binary signal transmission</vt:lpstr>
      <vt:lpstr>Binary signal transmission</vt:lpstr>
      <vt:lpstr>Signal constellation diagrams for binary signals</vt:lpstr>
      <vt:lpstr>Signal constellation diagrams for binary signals</vt:lpstr>
      <vt:lpstr>Signal constellation diagrams for binary signals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Ling Zhicheng</cp:lastModifiedBy>
  <cp:revision>718</cp:revision>
  <dcterms:created xsi:type="dcterms:W3CDTF">2006-06-09T00:45:34Z</dcterms:created>
  <dcterms:modified xsi:type="dcterms:W3CDTF">2021-04-23T05:56:26Z</dcterms:modified>
</cp:coreProperties>
</file>