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58" r:id="rId5"/>
    <p:sldId id="257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45135" y="313690"/>
            <a:ext cx="42462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如何判断数项级数是否收敛：一般步骤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5135" y="905510"/>
            <a:ext cx="4118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利用必要条件判断级数是否发散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5135" y="1424305"/>
            <a:ext cx="996886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Step 1： 首先，拿到一个数项级数，我们先判断其是否满足收敛的必要条件：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  若数项级数收敛，则 n→+∞ 时，级数的一般项收敛于零。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（该必要条件一般用于验证级数发散，即一般项不收敛于零。）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9135" y="2976245"/>
            <a:ext cx="7146925" cy="37471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6235" y="19558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分类讨论级数是否收敛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6235" y="755650"/>
            <a:ext cx="112807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Step 2：若满足其必要性。接下来，我们将级数分为正项级数、交错级数和任意项级数三种类型，并分别给出这三类级数是否收敛的判别方法.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48285" y="1519555"/>
            <a:ext cx="1149731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/>
            <a:r>
              <a:rPr lang="zh-CN" altLang="en-US"/>
              <a:t>一、正项级数四种判别方法</a:t>
            </a:r>
            <a:endParaRPr lang="zh-CN" altLang="en-US"/>
          </a:p>
          <a:p>
            <a:pPr fontAlgn="auto"/>
            <a:r>
              <a:rPr lang="zh-CN" altLang="en-US"/>
              <a:t>1.比较原则；</a:t>
            </a:r>
            <a:endParaRPr lang="zh-CN" altLang="en-US"/>
          </a:p>
          <a:p>
            <a:pPr fontAlgn="auto"/>
            <a:endParaRPr lang="zh-CN" altLang="en-US"/>
          </a:p>
          <a:p>
            <a:pPr fontAlgn="auto"/>
            <a:r>
              <a:rPr lang="zh-CN" altLang="en-US"/>
              <a:t>2.比式判别法（适用于含  n！ 的级数）；</a:t>
            </a:r>
            <a:endParaRPr lang="zh-CN" altLang="en-US"/>
          </a:p>
          <a:p>
            <a:pPr fontAlgn="auto"/>
            <a:endParaRPr lang="zh-CN" altLang="en-US"/>
          </a:p>
          <a:p>
            <a:pPr fontAlgn="auto"/>
            <a:r>
              <a:rPr lang="zh-CN" altLang="en-US"/>
              <a:t>3.根式判别法（适用于含 n次方 的级数）；</a:t>
            </a:r>
            <a:endParaRPr lang="zh-CN" altLang="en-US"/>
          </a:p>
          <a:p>
            <a:pPr fontAlgn="auto"/>
            <a:endParaRPr lang="zh-CN" altLang="en-US"/>
          </a:p>
          <a:p>
            <a:pPr fontAlgn="auto"/>
            <a:r>
              <a:rPr lang="zh-CN" altLang="en-US"/>
              <a:t>（注：一般能用比式判别法的级数都能用根式判别法） </a:t>
            </a:r>
            <a:endParaRPr lang="zh-CN" altLang="en-US"/>
          </a:p>
          <a:p>
            <a:pPr fontAlgn="auto"/>
            <a:endParaRPr lang="zh-CN" altLang="en-US"/>
          </a:p>
          <a:p>
            <a:pPr fontAlgn="auto"/>
            <a:r>
              <a:rPr lang="zh-CN" altLang="en-US"/>
              <a:t>4.比较判别法的极限形式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5095" y="62865"/>
            <a:ext cx="7000240" cy="67316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6550" y="173355"/>
            <a:ext cx="94672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二、交错级数</a:t>
            </a:r>
            <a:endParaRPr lang="zh-CN" altLang="en-US"/>
          </a:p>
          <a:p>
            <a:r>
              <a:rPr lang="zh-CN" altLang="en-US"/>
              <a:t> 若不是正项级数，则接下来我们可以判断该级数是否为交错级数，可利用莱布尼茨判别法来判断该交错级数是否收敛.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6600" y="1410335"/>
            <a:ext cx="7330440" cy="49828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72770" y="243205"/>
            <a:ext cx="87064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三、任意项级数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若不是交错级数，我们可以再来判断其是否为绝对收敛的级数，利用绝对收敛的级数一定收敛来判断其是否收敛.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475" y="2144395"/>
            <a:ext cx="7100570" cy="27482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7335" y="231775"/>
            <a:ext cx="111842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A-D 判别法：</a:t>
            </a:r>
            <a:endParaRPr lang="zh-CN" altLang="en-US"/>
          </a:p>
          <a:p>
            <a:r>
              <a:rPr lang="zh-CN" altLang="en-US"/>
              <a:t>可利用阿贝尔判别法及狄利克雷判别法来判别级数是否收敛，关键在于会“拆”，建议掌握，不给出其技巧，望通过自己多练多拆总结出规律.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8215" y="1779905"/>
            <a:ext cx="7077075" cy="40868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</Words>
  <Application>WPS 演示</Application>
  <PresentationFormat>宽屏</PresentationFormat>
  <Paragraphs>35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hubing</dc:creator>
  <cp:lastModifiedBy>hubing</cp:lastModifiedBy>
  <cp:revision>27</cp:revision>
  <dcterms:created xsi:type="dcterms:W3CDTF">2019-06-19T02:08:00Z</dcterms:created>
  <dcterms:modified xsi:type="dcterms:W3CDTF">2019-08-19T05:58:01Z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