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</a:t>
            </a:r>
            <a:endParaRPr lang="zh-CN" altLang="en-US" sz="3200" b="1"/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  <a:endParaRPr lang="en-US" altLang="zh-CN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  <a:endParaRPr lang="zh-CN" altLang="en-US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  <a:endParaRPr lang="zh-CN" altLang="en-US" sz="2400" b="1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  <a:endParaRPr lang="zh-CN" altLang="en-US" sz="1600" b="1">
              <a:latin typeface="微软雅黑" charset="0"/>
              <a:ea typeface="微软雅黑" charset="0"/>
            </a:endParaRP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  <a:endParaRPr lang="en-US" altLang="zh-CN" sz="1600">
              <a:latin typeface="微软雅黑" charset="0"/>
              <a:ea typeface="微软雅黑" charset="0"/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/>
              <a:t>任务执行</a:t>
            </a:r>
            <a:endParaRPr lang="zh-CN" altLang="en-US" sz="1600" b="1"/>
          </a:p>
          <a:p>
            <a:pPr algn="ctr"/>
            <a:r>
              <a:rPr lang="zh-CN" altLang="en-US" sz="1600" b="1"/>
              <a:t>【业务逻辑】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Kingsoft Office WPP</Application>
  <PresentationFormat>宽屏</PresentationFormat>
  <Paragraphs>91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127</cp:revision>
  <dcterms:created xsi:type="dcterms:W3CDTF">2015-05-05T08:02:00Z</dcterms:created>
  <dcterms:modified xsi:type="dcterms:W3CDTF">2016-01-20T14:15:36Z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