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9999"/>
    <a:srgbClr val="FF9966"/>
    <a:srgbClr val="FFFF99"/>
    <a:srgbClr val="CCFFCC"/>
    <a:srgbClr val="CCFFFF"/>
    <a:srgbClr val="C5E0B4"/>
    <a:srgbClr val="DDDAB8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  <a:endParaRPr lang="en-US" altLang="zh-CN" sz="3200" b="1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v1.3</a:t>
            </a:r>
            <a:endParaRPr lang="en-US" altLang="zh-CN" sz="3200" b="1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宽屏</PresentationFormat>
  <Paragraphs>175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354</cp:revision>
  <dcterms:created xsi:type="dcterms:W3CDTF">2015-05-05T08:02:00Z</dcterms:created>
  <dcterms:modified xsi:type="dcterms:W3CDTF">2016-05-28T14:24:53Z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