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5"/>
    <p:restoredTop sz="96327"/>
  </p:normalViewPr>
  <p:slideViewPr>
    <p:cSldViewPr snapToGrid="0">
      <p:cViewPr varScale="1">
        <p:scale>
          <a:sx n="119" d="100"/>
          <a:sy n="119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397F-7888-343B-8AEC-5AC6E7F3A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7D95C-96F8-DD4F-9A89-41EB308F7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8E0E-C390-1D33-947A-E5E05D50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6007-A5A8-A449-6A1E-3B12F99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258A-3448-7996-50FA-6265B880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AF9D-0ABE-4460-3C4E-D8E8FCAB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D05B-2547-7503-4B9C-C0160458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7A27-9588-84BF-BCBF-642D7C8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F0B7-D955-FC11-460D-AB4ECA06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16C90-68A3-8DAD-8523-BD33F360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BA16D-8A56-EF6E-D780-856697EB8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26BBF-BA81-945C-C60E-DDE07DE7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1A68-D429-6FC2-D153-D31831CB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CC98-C914-AF20-BF5C-8BC6CE62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640F6-AD0F-F8B0-6A86-D3203B80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99E2-C285-E3C9-5407-B68411D0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7BE4-49D3-5D47-5831-4BF2AF6B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ED9C-D8D3-8283-FC53-033B545B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5E6D-1225-DC7F-4BB4-A7CADFB7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EF62-AFB7-70EC-BBE6-B2AF47F0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26E3-68A8-1254-C9D0-52176F7B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24F8-CC63-265C-CC91-2E5AFF2B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A464-DA56-E000-F979-C4B96FAA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D3C6-C0AA-1B86-0B02-EDB75B71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9AFC-9864-B84F-D1B4-097C9563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6F8F-34C7-5769-319A-B2F2F1CC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DE56-779F-DC02-CD4B-FF65022B9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A492-61B0-A21D-8D2F-948ADBBFF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E27EE-A52E-B675-272A-93C8D9FB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AE772-0A12-D192-6062-7B70EC8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529A-13DF-AE2B-AA3F-736D383D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762F-FA5E-86B0-4E13-5E74289F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B7D7-C55F-8A25-A5EB-499CA568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3B09-57FB-144E-5876-B3171B092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E58EB-AE98-C95A-A09C-90DCB251C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34636-CD2A-916C-9CF0-61B19FF44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C2A70D-B1D4-ADD1-1F5E-C32A57DF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D54F0-55F8-7DA5-6225-2AEB5846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FE9F1-2443-6A59-223F-65DDE7F6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2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16B7-E57C-3B7F-C025-123CE2E3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7DE1-D571-D8D7-269A-C9D3C8AA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E730-AE27-6CF1-EAEB-35751F61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B158A-8E29-9660-173E-BF9607A4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1003-BE3C-AC73-1317-53892981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E06B7-E10B-F21D-2F84-8028476E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BA0F-AA65-B70D-2079-00B0D07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1041-2B03-951C-85A2-50EE3389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FCBF-5AE3-4CC8-24A5-B557DA84C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2CA9-58F4-18E1-67D6-9CD32980E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8531-F087-2772-D5B0-6DDB7344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7E409-C75F-54F3-7BB9-D545EDE5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2BA2-A010-78E8-1A5A-664C9BF9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3E11-AF8A-43AF-A170-0E128FE4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326366-B8B3-D3DD-8501-A6C69B96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C71D-57B7-C113-ED4B-A9876364F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8C45-29CE-CD11-B334-07568FEF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3597-57E2-8EE3-3418-9B498060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6C4-6AAB-07A8-0895-1AB20DE9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B9273-836D-1205-15BC-DB23F8CE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7EC2A-95F5-76FF-AF04-7C35D8D0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E705-8AF0-12CE-875B-A84226493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CAE05-573A-8D4F-B7C1-DDE7AC324BE1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7959-BE7A-77ED-72F5-0C1C4A0E6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3D2B-EF75-4037-178E-41A2B78E1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E1ED-8489-654E-9856-1CCD9E601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941711B-8E5B-F7A8-2844-B9E3E99E7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6791" y="1992854"/>
            <a:ext cx="620069" cy="6200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5FC3FAC-E8F0-5FDD-1B3E-2A4626E3D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2384" y="2127189"/>
            <a:ext cx="533572" cy="53357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D30A7B8-E612-9D9B-E596-6D537A350E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953" y="736427"/>
            <a:ext cx="497016" cy="497016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DD55B1B-771C-C202-9801-B2EDDE23819D}"/>
              </a:ext>
            </a:extLst>
          </p:cNvPr>
          <p:cNvSpPr/>
          <p:nvPr/>
        </p:nvSpPr>
        <p:spPr>
          <a:xfrm>
            <a:off x="1527899" y="578922"/>
            <a:ext cx="8516131" cy="4823396"/>
          </a:xfrm>
          <a:prstGeom prst="roundRect">
            <a:avLst>
              <a:gd name="adj" fmla="val 4682"/>
            </a:avLst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550D5-F5AB-7A2D-894B-E5A7BF3D3EF5}"/>
              </a:ext>
            </a:extLst>
          </p:cNvPr>
          <p:cNvSpPr txBox="1"/>
          <p:nvPr/>
        </p:nvSpPr>
        <p:spPr>
          <a:xfrm>
            <a:off x="2147969" y="2660761"/>
            <a:ext cx="2074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Cosmos DB</a:t>
            </a:r>
          </a:p>
          <a:p>
            <a:r>
              <a:rPr lang="en-US" dirty="0"/>
              <a:t>For MongoDB </a:t>
            </a:r>
            <a:r>
              <a:rPr lang="en-US" dirty="0" err="1"/>
              <a:t>vCore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9E5B0-5B99-7293-C3A2-34D025A40179}"/>
              </a:ext>
            </a:extLst>
          </p:cNvPr>
          <p:cNvSpPr txBox="1"/>
          <p:nvPr/>
        </p:nvSpPr>
        <p:spPr>
          <a:xfrm>
            <a:off x="7392348" y="2708599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Service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A3DCE-43D2-B8BB-A5DA-0B525EF8062F}"/>
              </a:ext>
            </a:extLst>
          </p:cNvPr>
          <p:cNvSpPr txBox="1"/>
          <p:nvPr/>
        </p:nvSpPr>
        <p:spPr>
          <a:xfrm>
            <a:off x="5472486" y="391843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 err="1"/>
              <a:t>OpenAI</a:t>
            </a:r>
            <a:endParaRPr lang="en-US" dirty="0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785235-A2CC-277E-A6BD-99F2CC5453DB}"/>
              </a:ext>
            </a:extLst>
          </p:cNvPr>
          <p:cNvCxnSpPr/>
          <p:nvPr/>
        </p:nvCxnSpPr>
        <p:spPr>
          <a:xfrm>
            <a:off x="3313355" y="3429000"/>
            <a:ext cx="1925619" cy="820271"/>
          </a:xfrm>
          <a:prstGeom prst="bentConnector3">
            <a:avLst>
              <a:gd name="adj1" fmla="val 279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4B5B290-163F-8214-ACEC-2168F7B8D0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92780" y="3388756"/>
            <a:ext cx="1443591" cy="820271"/>
          </a:xfrm>
          <a:prstGeom prst="bentConnector3">
            <a:avLst>
              <a:gd name="adj1" fmla="val 72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0196BA0-0AD8-1D14-C3EC-DC54216B7F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9222" y="3429000"/>
            <a:ext cx="519363" cy="53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92F577F-03AE-D0D1-5A7D-239D38E7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151" y="5854870"/>
            <a:ext cx="595355" cy="5953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FCB9FF4-B102-6AA8-DA56-20784DA08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090" y="5807415"/>
            <a:ext cx="555198" cy="55519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778EFBF-2ADE-5C18-B846-21173869D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8034" y="5829041"/>
            <a:ext cx="533572" cy="5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Pietschmann</dc:creator>
  <cp:lastModifiedBy>Chris Pietschmann</cp:lastModifiedBy>
  <cp:revision>4</cp:revision>
  <dcterms:created xsi:type="dcterms:W3CDTF">2023-12-22T18:15:04Z</dcterms:created>
  <dcterms:modified xsi:type="dcterms:W3CDTF">2023-12-22T18:31:19Z</dcterms:modified>
</cp:coreProperties>
</file>