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43D5-37C2-43C3-4F93-8ECCFDF7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7138-BB9A-5FE2-4569-7B1C9D90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FC96-B149-EDA9-01C5-8E54CAB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595D-04C1-18D3-F1CC-E1B450BD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51A4-909F-E25F-6B13-556DCC8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86E-7F4A-DD94-02A5-7CD205E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AAE3A-4BAB-D56E-C92C-E939AC5D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F5C7-C51E-6718-DEC0-18BA4FAE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2E35-3A5C-F764-5210-D0FE216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1596-F266-5A1F-6BFC-0076802B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8B7F9-7CA6-21CD-F00D-9DEE28EA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B24B-9963-66A8-13DA-01D13D967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AFAE-FCC6-FC3C-B05B-0F51AE5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0646-97E9-BF31-31E8-0D3B12C9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BB0F-7F71-7277-8958-A55DFFC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F80-F63F-05AC-CCE0-8C39C135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1D46-0887-0235-49FE-5247530E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C840-C3DD-0998-1BD0-B917342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B7BE-FEDE-FF91-9FC5-AEA6B0F7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BE-D26D-84A9-AA12-A1663EA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D3C-476B-067A-7A73-511124D7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5B4-4A7A-A715-C517-A06DEE3A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38A9-5DFC-4BF8-1388-002B467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EED2-46EE-C833-7146-285BED22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453E-FBD5-5153-6F36-AA9798BE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0795-FEC1-6A33-9DF4-B51F78CA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0D68-C7AA-DF38-ACFB-7A9B85636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28FF-EFD3-BE1D-7CB5-F97A6552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A0D2-B80D-2614-93C3-E22DDE3D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AF95-BF63-FBFA-6AEC-976A463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F837-3E62-F9C2-5151-B07F36C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DF34-D0AD-2A8D-1E23-F872668B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EB13-C3CD-3F1C-F780-699BA30C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ABB6-1766-EAA0-B042-41D69406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B8D-E821-280A-B567-AE5E63A1B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22C6-D6E7-66B0-D251-05DB5122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7DD80-DD98-0518-820E-02FEE4C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BF025-5F57-107B-A603-D64DA914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FC681-623A-2911-0FD6-2FEF1D67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ECD3-BF7E-E9E1-FC63-F380409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4D6B-6B31-C735-3FF1-46F897CA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60E2-D0A3-4406-71E6-3183F28E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FD9A-C322-BE9C-52B6-6E9B2537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D48D-FAE4-4392-3A60-F61976B8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77E8E-27EE-EA80-A22C-DDACCA4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06AD-4843-5FB2-6E57-06ADF92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C754-3B5A-3DE1-F484-8D49B38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27A4-5FB7-3576-3DDD-F1530CB5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7497-5920-873B-E5AC-9D727328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F0DF-80D2-5FE1-767F-88939B8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9980-0C3D-4A80-F7A1-D6552BB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05D8-D342-B0A2-0411-DDF0B28B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E03B-9E4A-6D26-C596-9CEA0E0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CE11-7B3C-9A2E-472A-5552A1A2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2287-70C7-DE2D-4494-31083D96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B29C-26ED-C749-9F33-64340B2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0B49-003F-2652-D00C-D79B9F91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8FD6-11E9-FBFB-B190-A044CD7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BAED6-75B2-2D63-AED4-8C0EEEA9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77BB-736F-C813-F269-0966A6AE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BD4D-4015-7613-BA44-7E74CC88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48FE-75D6-4F42-8361-B08150CB91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6550-A9BB-E499-8B36-E717727E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1FEE-6C45-69E6-D1BB-A79FEA6F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2376A-0DCC-A2E0-3C1E-848FFBAC8571}"/>
              </a:ext>
            </a:extLst>
          </p:cNvPr>
          <p:cNvSpPr/>
          <p:nvPr/>
        </p:nvSpPr>
        <p:spPr>
          <a:xfrm>
            <a:off x="800162" y="1968516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3571D-B4E4-C60F-2B20-1C439F6DC22B}"/>
              </a:ext>
            </a:extLst>
          </p:cNvPr>
          <p:cNvSpPr/>
          <p:nvPr/>
        </p:nvSpPr>
        <p:spPr>
          <a:xfrm>
            <a:off x="800162" y="1505949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BE5B2-962E-117D-C6E6-B0DCC9EBA5C6}"/>
              </a:ext>
            </a:extLst>
          </p:cNvPr>
          <p:cNvSpPr/>
          <p:nvPr/>
        </p:nvSpPr>
        <p:spPr>
          <a:xfrm>
            <a:off x="800161" y="2431083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ADD1F-5B8F-800E-5F49-3EB827D062BF}"/>
              </a:ext>
            </a:extLst>
          </p:cNvPr>
          <p:cNvSpPr/>
          <p:nvPr/>
        </p:nvSpPr>
        <p:spPr>
          <a:xfrm>
            <a:off x="800160" y="2893650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8198A-1521-EE2E-1982-8BAE30315012}"/>
              </a:ext>
            </a:extLst>
          </p:cNvPr>
          <p:cNvSpPr txBox="1"/>
          <p:nvPr/>
        </p:nvSpPr>
        <p:spPr>
          <a:xfrm>
            <a:off x="746511" y="1060417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8FEFF-744F-5469-2642-D175E76DDDE8}"/>
              </a:ext>
            </a:extLst>
          </p:cNvPr>
          <p:cNvSpPr/>
          <p:nvPr/>
        </p:nvSpPr>
        <p:spPr>
          <a:xfrm>
            <a:off x="2632364" y="1505949"/>
            <a:ext cx="1365662" cy="177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195A2-B124-2C5E-5966-6F9EFA053093}"/>
              </a:ext>
            </a:extLst>
          </p:cNvPr>
          <p:cNvSpPr txBox="1"/>
          <p:nvPr/>
        </p:nvSpPr>
        <p:spPr>
          <a:xfrm>
            <a:off x="2659406" y="92191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E1283-3743-7135-166A-F826985E1ED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9463" y="1699132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C2AE4-CD98-ED5E-151E-F906090437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79463" y="2161699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2F3EF1-21EB-1EF3-C8D0-3450B3E9D8A6}"/>
              </a:ext>
            </a:extLst>
          </p:cNvPr>
          <p:cNvCxnSpPr>
            <a:cxnSpLocks/>
          </p:cNvCxnSpPr>
          <p:nvPr/>
        </p:nvCxnSpPr>
        <p:spPr>
          <a:xfrm flipV="1">
            <a:off x="2059672" y="2624266"/>
            <a:ext cx="579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A60B2-EFF9-9B9C-5852-F65B3F4355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79461" y="3086833"/>
            <a:ext cx="560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7EC02-8B6B-D42F-410B-B81C3ED4D624}"/>
              </a:ext>
            </a:extLst>
          </p:cNvPr>
          <p:cNvSpPr/>
          <p:nvPr/>
        </p:nvSpPr>
        <p:spPr>
          <a:xfrm>
            <a:off x="4372098" y="1505949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  <a:p>
            <a:pPr algn="ctr"/>
            <a:r>
              <a:rPr lang="en-US" dirty="0"/>
              <a:t>[-1, 0, 8, 6]</a:t>
            </a:r>
          </a:p>
          <a:p>
            <a:pPr algn="ctr"/>
            <a:r>
              <a:rPr lang="en-US" dirty="0"/>
              <a:t>[2, 4, 6, 8 ]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B40B4-11AE-23E5-AEA3-977CEB25A3D9}"/>
              </a:ext>
            </a:extLst>
          </p:cNvPr>
          <p:cNvSpPr txBox="1"/>
          <p:nvPr/>
        </p:nvSpPr>
        <p:spPr>
          <a:xfrm>
            <a:off x="4313980" y="921916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57815-0D19-4017-422C-105087FF781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998026" y="2392983"/>
            <a:ext cx="37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D19E-0868-F4EA-70FB-B9158020CECE}"/>
              </a:ext>
            </a:extLst>
          </p:cNvPr>
          <p:cNvSpPr/>
          <p:nvPr/>
        </p:nvSpPr>
        <p:spPr>
          <a:xfrm>
            <a:off x="6228065" y="1499772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Cosmos DB</a:t>
            </a:r>
          </a:p>
          <a:p>
            <a:pPr algn="ctr"/>
            <a:r>
              <a:rPr lang="en-US" dirty="0"/>
              <a:t>Mongo DB </a:t>
            </a:r>
            <a:r>
              <a:rPr lang="en-US" dirty="0" err="1"/>
              <a:t>vCore</a:t>
            </a:r>
            <a:endParaRPr lang="en-US" dirty="0"/>
          </a:p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FD0B5-4F5D-3708-A35D-9EABAE038AAA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5853995" y="2386806"/>
            <a:ext cx="374070" cy="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010D3D-31F9-2D70-AC15-642126935B89}"/>
              </a:ext>
            </a:extLst>
          </p:cNvPr>
          <p:cNvSpPr txBox="1"/>
          <p:nvPr/>
        </p:nvSpPr>
        <p:spPr>
          <a:xfrm>
            <a:off x="746511" y="33698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DF25C2-AAF9-FAD4-6A27-07D8539B2944}"/>
              </a:ext>
            </a:extLst>
          </p:cNvPr>
          <p:cNvSpPr txBox="1"/>
          <p:nvPr/>
        </p:nvSpPr>
        <p:spPr>
          <a:xfrm>
            <a:off x="6668711" y="853441"/>
            <a:ext cx="135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and index</a:t>
            </a:r>
          </a:p>
        </p:txBody>
      </p:sp>
    </p:spTree>
    <p:extLst>
      <p:ext uri="{BB962C8B-B14F-4D97-AF65-F5344CB8AC3E}">
        <p14:creationId xmlns:p14="http://schemas.microsoft.com/office/powerpoint/2010/main" val="35437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29925-7D7A-BC49-5CFF-D358F833B978}"/>
              </a:ext>
            </a:extLst>
          </p:cNvPr>
          <p:cNvSpPr txBox="1"/>
          <p:nvPr/>
        </p:nvSpPr>
        <p:spPr>
          <a:xfrm>
            <a:off x="287489" y="14727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9128A-A2BA-B075-0894-4C96BA0917A9}"/>
              </a:ext>
            </a:extLst>
          </p:cNvPr>
          <p:cNvSpPr/>
          <p:nvPr/>
        </p:nvSpPr>
        <p:spPr>
          <a:xfrm>
            <a:off x="174447" y="1763578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Incoming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394A7-809E-F0B5-F639-42F325E8F11D}"/>
              </a:ext>
            </a:extLst>
          </p:cNvPr>
          <p:cNvSpPr/>
          <p:nvPr/>
        </p:nvSpPr>
        <p:spPr>
          <a:xfrm>
            <a:off x="1784998" y="1286203"/>
            <a:ext cx="1365662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B6CBE-6FD4-1E4E-D056-1B7FEA16BEAA}"/>
              </a:ext>
            </a:extLst>
          </p:cNvPr>
          <p:cNvSpPr/>
          <p:nvPr/>
        </p:nvSpPr>
        <p:spPr>
          <a:xfrm>
            <a:off x="3481910" y="1291122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DF577-2B2D-FA11-CF51-60FB4A130BD3}"/>
              </a:ext>
            </a:extLst>
          </p:cNvPr>
          <p:cNvSpPr txBox="1"/>
          <p:nvPr/>
        </p:nvSpPr>
        <p:spPr>
          <a:xfrm>
            <a:off x="3423792" y="707089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2E2B6-69EF-FF75-8A19-4BC81FBE08CA}"/>
              </a:ext>
            </a:extLst>
          </p:cNvPr>
          <p:cNvSpPr/>
          <p:nvPr/>
        </p:nvSpPr>
        <p:spPr>
          <a:xfrm>
            <a:off x="5244546" y="1288097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2CCF-4FB9-D768-B560-056E9A6C118A}"/>
              </a:ext>
            </a:extLst>
          </p:cNvPr>
          <p:cNvSpPr txBox="1"/>
          <p:nvPr/>
        </p:nvSpPr>
        <p:spPr>
          <a:xfrm>
            <a:off x="5760908" y="707087"/>
            <a:ext cx="138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Index search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F72A23DF-693D-47F5-ABE5-CBC13F28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125" y="1235545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9B5CD371-34B0-837C-6DE0-211975E5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343" y="1538365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F7871A6-58B4-8342-39D9-7F3D6595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376" y="211233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EC74F7-3D7E-668C-A7BE-61FFD1902485}"/>
              </a:ext>
            </a:extLst>
          </p:cNvPr>
          <p:cNvSpPr txBox="1"/>
          <p:nvPr/>
        </p:nvSpPr>
        <p:spPr>
          <a:xfrm>
            <a:off x="7923127" y="639872"/>
            <a:ext cx="87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Search </a:t>
            </a:r>
          </a:p>
          <a:p>
            <a:pPr algn="ctr"/>
            <a:r>
              <a:rPr lang="en-US" b="1" dirty="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7FCDDC-A67D-C1A3-DAF5-A81D5C5BA954}"/>
              </a:ext>
            </a:extLst>
          </p:cNvPr>
          <p:cNvSpPr/>
          <p:nvPr/>
        </p:nvSpPr>
        <p:spPr>
          <a:xfrm>
            <a:off x="9205097" y="1286203"/>
            <a:ext cx="1096569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LLM prompt</a:t>
            </a:r>
          </a:p>
        </p:txBody>
      </p:sp>
      <p:pic>
        <p:nvPicPr>
          <p:cNvPr id="17" name="Graphic 16" descr="Chat outline">
            <a:extLst>
              <a:ext uri="{FF2B5EF4-FFF2-40B4-BE49-F238E27FC236}">
                <a16:creationId xmlns:a16="http://schemas.microsoft.com/office/drawing/2014/main" id="{0AD12E1E-4C26-548F-53BC-6CAB929DB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72" y="992526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2828A1-C6BC-BA23-42A4-561F3B909016}"/>
              </a:ext>
            </a:extLst>
          </p:cNvPr>
          <p:cNvSpPr/>
          <p:nvPr/>
        </p:nvSpPr>
        <p:spPr>
          <a:xfrm>
            <a:off x="174447" y="2487431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A679A-1D17-8080-CB12-B56FF72B08F6}"/>
              </a:ext>
            </a:extLst>
          </p:cNvPr>
          <p:cNvSpPr/>
          <p:nvPr/>
        </p:nvSpPr>
        <p:spPr>
          <a:xfrm>
            <a:off x="10663994" y="1286203"/>
            <a:ext cx="1365662" cy="177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EA07B-59ED-4A9C-BD31-99C2E1CB730B}"/>
              </a:ext>
            </a:extLst>
          </p:cNvPr>
          <p:cNvCxnSpPr>
            <a:stCxn id="5" idx="3"/>
          </p:cNvCxnSpPr>
          <p:nvPr/>
        </p:nvCxnSpPr>
        <p:spPr>
          <a:xfrm>
            <a:off x="1453748" y="2049503"/>
            <a:ext cx="331250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EFD7F-088D-EDCB-CEAE-E23B14EBC1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50660" y="2172742"/>
            <a:ext cx="331250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36376-FA8C-3382-4C7C-C3CB9F03A59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963807" y="2175131"/>
            <a:ext cx="280739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A88CB-8FFD-571E-F7D4-AB3F6C38E7CD}"/>
              </a:ext>
            </a:extLst>
          </p:cNvPr>
          <p:cNvCxnSpPr>
            <a:stCxn id="9" idx="3"/>
          </p:cNvCxnSpPr>
          <p:nvPr/>
        </p:nvCxnSpPr>
        <p:spPr>
          <a:xfrm flipV="1">
            <a:off x="7477107" y="2172742"/>
            <a:ext cx="211072" cy="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95EC25-513A-3E7C-98C7-EF99F161B760}"/>
              </a:ext>
            </a:extLst>
          </p:cNvPr>
          <p:cNvCxnSpPr>
            <a:cxnSpLocks/>
          </p:cNvCxnSpPr>
          <p:nvPr/>
        </p:nvCxnSpPr>
        <p:spPr>
          <a:xfrm>
            <a:off x="8940402" y="2176752"/>
            <a:ext cx="26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B763A-F17C-BCD6-5D31-77677AC68E0C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10301666" y="2172742"/>
            <a:ext cx="362328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D8EB95-B75D-53EB-6DC8-A66CD3630D40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5400000" flipH="1">
            <a:off x="6079967" y="-2206587"/>
            <a:ext cx="990" cy="10532727"/>
          </a:xfrm>
          <a:prstGeom prst="bentConnector3">
            <a:avLst>
              <a:gd name="adj1" fmla="val -23090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58FB28-DC3C-9344-FA0D-946B30D9D839}"/>
              </a:ext>
            </a:extLst>
          </p:cNvPr>
          <p:cNvSpPr txBox="1"/>
          <p:nvPr/>
        </p:nvSpPr>
        <p:spPr>
          <a:xfrm>
            <a:off x="1772428" y="707088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663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Payette</dc:creator>
  <cp:lastModifiedBy>Carey Payette</cp:lastModifiedBy>
  <cp:revision>2</cp:revision>
  <dcterms:created xsi:type="dcterms:W3CDTF">2023-12-21T17:41:33Z</dcterms:created>
  <dcterms:modified xsi:type="dcterms:W3CDTF">2023-12-21T18:11:02Z</dcterms:modified>
</cp:coreProperties>
</file>