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 xmlns:p14="http://schemas.microsoft.com/office/powerpoint/2010/main"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 xmlns:p14="http://schemas.microsoft.com/office/powerpoint/2010/main" val="3681175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 xmlns:p14="http://schemas.microsoft.com/office/powerpoint/2010/main" val="287615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 xmlns:p14="http://schemas.microsoft.com/office/powerpoint/2010/main" val="101469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zh-CN" altLang="en-US" dirty="0" smtClean="0"/>
              <a:t>中的网络协议强制关联</a:t>
            </a:r>
            <a:endParaRPr lang="zh-CN" altLang="en-US" dirty="0"/>
          </a:p>
        </p:txBody>
      </p:sp>
      <p:sp>
        <p:nvSpPr>
          <p:cNvPr id="4" name="TextBox 3"/>
          <p:cNvSpPr txBox="1"/>
          <p:nvPr/>
        </p:nvSpPr>
        <p:spPr>
          <a:xfrm>
            <a:off x="1142976" y="1571612"/>
            <a:ext cx="6429420" cy="1200329"/>
          </a:xfrm>
          <a:prstGeom prst="rect">
            <a:avLst/>
          </a:prstGeom>
          <a:noFill/>
        </p:spPr>
        <p:txBody>
          <a:bodyPr wrap="square" rtlCol="0">
            <a:spAutoFit/>
          </a:bodyPr>
          <a:lstStyle/>
          <a:p>
            <a:r>
              <a:rPr lang="zh-CN" altLang="en-US" dirty="0" smtClean="0"/>
              <a:t>由于</a:t>
            </a:r>
            <a:r>
              <a:rPr lang="en-US" altLang="zh-CN" dirty="0" err="1" smtClean="0"/>
              <a:t>entitydef</a:t>
            </a:r>
            <a:r>
              <a:rPr lang="zh-CN" altLang="en-US" dirty="0" smtClean="0"/>
              <a:t>整套机制可以自动的绑定网络协议， 如果前端能够实现相同的</a:t>
            </a:r>
            <a:r>
              <a:rPr lang="en-US" altLang="zh-CN" dirty="0" err="1" smtClean="0"/>
              <a:t>entitydef</a:t>
            </a:r>
            <a:r>
              <a:rPr lang="zh-CN" altLang="en-US" dirty="0" smtClean="0"/>
              <a:t>就能很好的匹配协议， 但如果不打算实现</a:t>
            </a:r>
            <a:r>
              <a:rPr lang="en-US" altLang="zh-CN" dirty="0" err="1" smtClean="0"/>
              <a:t>entitydef</a:t>
            </a:r>
            <a:r>
              <a:rPr lang="zh-CN" altLang="en-US" dirty="0" smtClean="0"/>
              <a:t>就需要通过协议表进行约定， 这里在</a:t>
            </a:r>
            <a:r>
              <a:rPr lang="en-US" altLang="zh-CN" dirty="0" err="1" smtClean="0"/>
              <a:t>defs</a:t>
            </a:r>
            <a:r>
              <a:rPr lang="zh-CN" altLang="en-US" dirty="0" smtClean="0"/>
              <a:t>中添加一个标签</a:t>
            </a:r>
            <a:r>
              <a:rPr lang="en-US" altLang="zh-CN" dirty="0" smtClean="0"/>
              <a:t>&lt;</a:t>
            </a:r>
            <a:r>
              <a:rPr lang="en-US" altLang="zh-CN" dirty="0" err="1" smtClean="0"/>
              <a:t>Utype</a:t>
            </a:r>
            <a:r>
              <a:rPr lang="en-US" altLang="zh-CN" dirty="0" smtClean="0"/>
              <a:t>&gt;</a:t>
            </a:r>
            <a:r>
              <a:rPr lang="zh-CN" altLang="en-US" dirty="0" smtClean="0"/>
              <a:t>来进行约定协议</a:t>
            </a:r>
            <a:r>
              <a:rPr lang="en-US" altLang="zh-CN" dirty="0" smtClean="0"/>
              <a:t>ID</a:t>
            </a:r>
            <a:r>
              <a:rPr lang="zh-CN" altLang="en-US" dirty="0" smtClean="0"/>
              <a:t>。</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714612" y="3071810"/>
            <a:ext cx="2819400" cy="10572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071538" y="4572008"/>
            <a:ext cx="7210425" cy="18097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 xmlns:p14="http://schemas.microsoft.com/office/powerpoint/2010/main"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 xmlns:p14="http://schemas.microsoft.com/office/powerpoint/2010/main"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 xmlns:p14="http://schemas.microsoft.com/office/powerpoint/2010/main"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 xmlns:p14="http://schemas.microsoft.com/office/powerpoint/2010/main"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不优化消息包开关</a:t>
            </a:r>
            <a:endParaRPr lang="zh-CN" altLang="en-US" dirty="0"/>
          </a:p>
        </p:txBody>
      </p:sp>
      <p:sp>
        <p:nvSpPr>
          <p:cNvPr id="4" name="TextBox 3"/>
          <p:cNvSpPr txBox="1"/>
          <p:nvPr/>
        </p:nvSpPr>
        <p:spPr>
          <a:xfrm>
            <a:off x="1000100" y="1643050"/>
            <a:ext cx="7215238" cy="369332"/>
          </a:xfrm>
          <a:prstGeom prst="rect">
            <a:avLst/>
          </a:prstGeom>
          <a:noFill/>
        </p:spPr>
        <p:txBody>
          <a:bodyPr wrap="square" rtlCol="0">
            <a:spAutoFit/>
          </a:bodyPr>
          <a:lstStyle/>
          <a:p>
            <a:r>
              <a:rPr lang="en-US" altLang="zh-CN" dirty="0" err="1" smtClean="0"/>
              <a:t>kbe</a:t>
            </a:r>
            <a:r>
              <a:rPr lang="en-US" altLang="zh-CN" dirty="0" smtClean="0"/>
              <a:t>\res\server\kbengine_defs.xml</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071538" y="2143116"/>
            <a:ext cx="6724650" cy="790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961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 xmlns:p14="http://schemas.microsoft.com/office/powerpoint/2010/main" val="39492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907</Words>
  <Application>Microsoft Office PowerPoint</Application>
  <PresentationFormat>全屏显示(4:3)</PresentationFormat>
  <Paragraphs>110</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Server_overview</vt:lpstr>
      <vt:lpstr>后端整体架构</vt:lpstr>
      <vt:lpstr>前端与后端登陆过程</vt:lpstr>
      <vt:lpstr>图释登陆</vt:lpstr>
      <vt:lpstr>前端进入游戏世界</vt:lpstr>
      <vt:lpstr>Rpc调用数据包结构</vt:lpstr>
      <vt:lpstr>不优化消息包开关</vt:lpstr>
      <vt:lpstr>数据包序列化格式</vt:lpstr>
      <vt:lpstr>数据库</vt:lpstr>
      <vt:lpstr>合服</vt:lpstr>
      <vt:lpstr>新建一个游戏分区</vt:lpstr>
      <vt:lpstr>服务器理论承载</vt:lpstr>
      <vt:lpstr>中间协议耦合</vt:lpstr>
      <vt:lpstr>Defs中的网络协议强制关联</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48</cp:revision>
  <dcterms:modified xsi:type="dcterms:W3CDTF">2012-08-09T09:09:13Z</dcterms:modified>
</cp:coreProperties>
</file>