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 xmlns:p14="http://schemas.microsoft.com/office/powerpoint/2010/main"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 xmlns:p14="http://schemas.microsoft.com/office/powerpoint/2010/main" val="2876153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 xmlns:p14="http://schemas.microsoft.com/office/powerpoint/2010/main" val="101469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a:t>
            </a:r>
            <a:r>
              <a:rPr lang="zh-CN" altLang="en-US" dirty="0" smtClean="0"/>
              <a:t>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获取网关地址协议</a:t>
            </a:r>
            <a:endParaRPr lang="zh-CN" altLang="en-US" dirty="0"/>
          </a:p>
        </p:txBody>
      </p:sp>
      <p:sp>
        <p:nvSpPr>
          <p:cNvPr id="4" name="TextBox 3"/>
          <p:cNvSpPr txBox="1"/>
          <p:nvPr/>
        </p:nvSpPr>
        <p:spPr>
          <a:xfrm>
            <a:off x="357158" y="1285860"/>
            <a:ext cx="4357718" cy="369332"/>
          </a:xfrm>
          <a:prstGeom prst="rect">
            <a:avLst/>
          </a:prstGeom>
          <a:noFill/>
        </p:spPr>
        <p:txBody>
          <a:bodyPr wrap="square" rtlCol="0">
            <a:spAutoFit/>
          </a:bodyPr>
          <a:lstStyle/>
          <a:p>
            <a:r>
              <a:rPr lang="zh-CN" altLang="en-US" b="1" dirty="0" smtClean="0">
                <a:solidFill>
                  <a:srgbClr val="FF0000"/>
                </a:solidFill>
              </a:rPr>
              <a:t>登录成功</a:t>
            </a:r>
            <a:r>
              <a:rPr lang="en-US" altLang="zh-CN" b="1" dirty="0" smtClean="0">
                <a:solidFill>
                  <a:srgbClr val="FF0000"/>
                </a:solidFill>
              </a:rPr>
              <a:t>:</a:t>
            </a:r>
            <a:r>
              <a:rPr lang="zh-CN" altLang="en-US" b="1" dirty="0" smtClean="0">
                <a:solidFill>
                  <a:srgbClr val="FF0000"/>
                </a:solidFill>
              </a:rPr>
              <a:t>协议</a:t>
            </a:r>
            <a:r>
              <a:rPr lang="en-US" altLang="zh-CN" b="1" dirty="0" smtClean="0">
                <a:solidFill>
                  <a:srgbClr val="FF0000"/>
                </a:solidFill>
              </a:rPr>
              <a:t>ID: 3</a:t>
            </a:r>
            <a:endParaRPr lang="zh-CN" altLang="en-US" b="1" dirty="0" smtClean="0">
              <a:solidFill>
                <a:srgbClr val="FF0000"/>
              </a:solidFill>
            </a:endParaRPr>
          </a:p>
        </p:txBody>
      </p:sp>
      <p:pic>
        <p:nvPicPr>
          <p:cNvPr id="2051" name="Picture 3"/>
          <p:cNvPicPr>
            <a:picLocks noChangeAspect="1" noChangeArrowheads="1"/>
          </p:cNvPicPr>
          <p:nvPr/>
        </p:nvPicPr>
        <p:blipFill>
          <a:blip r:embed="rId2"/>
          <a:srcRect/>
          <a:stretch>
            <a:fillRect/>
          </a:stretch>
        </p:blipFill>
        <p:spPr bwMode="auto">
          <a:xfrm>
            <a:off x="428596" y="1714488"/>
            <a:ext cx="3743325" cy="790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网关登录协议</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 xmlns:p14="http://schemas.microsoft.com/office/powerpoint/2010/main"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手机</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 xmlns:p14="http://schemas.microsoft.com/office/powerpoint/2010/main"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 xmlns:p14="http://schemas.microsoft.com/office/powerpoint/2010/main"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 xmlns:p14="http://schemas.microsoft.com/office/powerpoint/2010/main"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961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 xmlns:p14="http://schemas.microsoft.com/office/powerpoint/2010/main" val="394928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 xmlns:p14="http://schemas.microsoft.com/office/powerpoint/2010/main" val="368117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854</Words>
  <Application>Microsoft Office PowerPoint</Application>
  <PresentationFormat>全屏显示(4:3)</PresentationFormat>
  <Paragraphs>107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Server_overview</vt:lpstr>
      <vt:lpstr>后端整体架构</vt:lpstr>
      <vt:lpstr>前端与后端登陆过程</vt:lpstr>
      <vt:lpstr>图释登陆</vt:lpstr>
      <vt:lpstr>前端进入游戏世界</vt:lpstr>
      <vt:lpstr>Rpc调用数据包结构</vt:lpstr>
      <vt:lpstr>数据包序列化格式</vt:lpstr>
      <vt:lpstr>数据库</vt:lpstr>
      <vt:lpstr>合服</vt:lpstr>
      <vt:lpstr>新建一个游戏分区</vt:lpstr>
      <vt:lpstr>服务器理论承载</vt:lpstr>
      <vt:lpstr>中间协议耦合</vt:lpstr>
      <vt:lpstr>获取网关地址协议</vt:lpstr>
      <vt:lpstr>网关登录协议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43</cp:revision>
  <dcterms:modified xsi:type="dcterms:W3CDTF">2012-08-03T07:45:14Z</dcterms:modified>
</cp:coreProperties>
</file>