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p14="http://schemas.microsoft.com/office/powerpoint/2010/main" xmlns=""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p14="http://schemas.microsoft.com/office/powerpoint/2010/main" xmlns="" val="2876153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 如果抛弃逻辑则根据系统允许打开的</a:t>
            </a:r>
            <a:r>
              <a:rPr lang="en-US" altLang="zh-CN" dirty="0" smtClean="0"/>
              <a:t>socket</a:t>
            </a:r>
            <a:r>
              <a:rPr lang="zh-CN" altLang="en-US" dirty="0" smtClean="0"/>
              <a:t>数量来理论决定（可适当增加一些消耗来计算）</a:t>
            </a:r>
            <a:endParaRPr lang="zh-CN" altLang="en-US" dirty="0"/>
          </a:p>
        </p:txBody>
      </p:sp>
    </p:spTree>
    <p:extLst>
      <p:ext uri="{BB962C8B-B14F-4D97-AF65-F5344CB8AC3E}">
        <p14:creationId xmlns:p14="http://schemas.microsoft.com/office/powerpoint/2010/main" xmlns="" val="1014694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登录协议</a:t>
            </a:r>
            <a:endParaRPr lang="zh-CN" altLang="en-US" dirty="0"/>
          </a:p>
        </p:txBody>
      </p:sp>
      <p:sp>
        <p:nvSpPr>
          <p:cNvPr id="5" name="TextBox 4"/>
          <p:cNvSpPr txBox="1"/>
          <p:nvPr/>
        </p:nvSpPr>
        <p:spPr>
          <a:xfrm>
            <a:off x="71406" y="1425347"/>
            <a:ext cx="6572296" cy="646331"/>
          </a:xfrm>
          <a:prstGeom prst="rect">
            <a:avLst/>
          </a:prstGeom>
          <a:noFill/>
        </p:spPr>
        <p:txBody>
          <a:bodyPr wrap="square" rtlCol="0">
            <a:spAutoFit/>
          </a:bodyPr>
          <a:lstStyle/>
          <a:p>
            <a:r>
              <a:rPr lang="zh-CN" altLang="en-US" dirty="0" smtClean="0"/>
              <a:t>向登录进程上报账号密码等信息</a:t>
            </a:r>
            <a:endParaRPr lang="en-US" altLang="zh-CN" dirty="0" smtClean="0"/>
          </a:p>
          <a:p>
            <a:r>
              <a:rPr lang="zh-CN" altLang="en-US" dirty="0" smtClean="0"/>
              <a:t>协议</a:t>
            </a:r>
            <a:r>
              <a:rPr lang="en-US" altLang="zh-CN" dirty="0" smtClean="0"/>
              <a:t>ID: 1</a:t>
            </a:r>
            <a:endParaRPr lang="zh-CN" altLang="en-US" dirty="0"/>
          </a:p>
        </p:txBody>
      </p:sp>
      <p:sp>
        <p:nvSpPr>
          <p:cNvPr id="6" name="TextBox 5"/>
          <p:cNvSpPr txBox="1"/>
          <p:nvPr/>
        </p:nvSpPr>
        <p:spPr>
          <a:xfrm>
            <a:off x="71406" y="2000240"/>
            <a:ext cx="9072594" cy="1477328"/>
          </a:xfrm>
          <a:prstGeom prst="rect">
            <a:avLst/>
          </a:prstGeom>
          <a:noFill/>
        </p:spPr>
        <p:txBody>
          <a:bodyPr wrap="square" rtlCol="0">
            <a:spAutoFit/>
          </a:bodyPr>
          <a:lstStyle/>
          <a:p>
            <a:r>
              <a:rPr lang="en-US" altLang="zh-CN" dirty="0" smtClean="0"/>
              <a:t>void login(int8                  </a:t>
            </a:r>
            <a:r>
              <a:rPr lang="en-US" altLang="zh-CN" dirty="0" err="1" smtClean="0"/>
              <a:t>clientType</a:t>
            </a:r>
            <a:r>
              <a:rPr lang="en-US" altLang="zh-CN" dirty="0" smtClean="0"/>
              <a:t> ,             // 1</a:t>
            </a:r>
            <a:r>
              <a:rPr lang="zh-CN" altLang="en-US" dirty="0" smtClean="0"/>
              <a:t>为手机前端， </a:t>
            </a:r>
            <a:r>
              <a:rPr lang="en-US" altLang="zh-CN" dirty="0" smtClean="0"/>
              <a:t>0</a:t>
            </a:r>
            <a:r>
              <a:rPr lang="zh-CN" altLang="en-US" dirty="0" smtClean="0"/>
              <a:t>为调试前端</a:t>
            </a:r>
            <a:r>
              <a:rPr lang="en-US" altLang="zh-CN" dirty="0" smtClean="0"/>
              <a:t>,  n…</a:t>
            </a:r>
          </a:p>
          <a:p>
            <a:r>
              <a:rPr lang="en-US" altLang="zh-CN" dirty="0" smtClean="0"/>
              <a:t>                  std::string        </a:t>
            </a:r>
            <a:r>
              <a:rPr lang="en-US" altLang="zh-CN" dirty="0" err="1" smtClean="0"/>
              <a:t>datas</a:t>
            </a:r>
            <a:r>
              <a:rPr lang="en-US" altLang="zh-CN" dirty="0" smtClean="0"/>
              <a:t>,                      //</a:t>
            </a:r>
            <a:r>
              <a:rPr lang="zh-CN" altLang="en-US" dirty="0" smtClean="0"/>
              <a:t>前端附带数据</a:t>
            </a:r>
            <a:r>
              <a:rPr lang="en-US" altLang="zh-CN" dirty="0" smtClean="0"/>
              <a:t>(</a:t>
            </a:r>
            <a:r>
              <a:rPr lang="zh-CN" altLang="en-US" dirty="0" smtClean="0"/>
              <a:t>可以是任意的，比如附带手机型号等</a:t>
            </a:r>
            <a:r>
              <a:rPr lang="en-US" altLang="zh-CN" dirty="0" smtClean="0"/>
              <a:t>)</a:t>
            </a:r>
          </a:p>
          <a:p>
            <a:r>
              <a:rPr lang="en-US" altLang="zh-CN" dirty="0" smtClean="0"/>
              <a:t>                  std::string        </a:t>
            </a:r>
            <a:r>
              <a:rPr lang="en-US" altLang="zh-CN" dirty="0" err="1" smtClean="0"/>
              <a:t>accountName</a:t>
            </a:r>
            <a:r>
              <a:rPr lang="en-US" altLang="zh-CN" dirty="0" smtClean="0"/>
              <a:t>,      //</a:t>
            </a:r>
            <a:r>
              <a:rPr lang="zh-CN" altLang="en-US" dirty="0" smtClean="0"/>
              <a:t>帐号名</a:t>
            </a:r>
            <a:endParaRPr lang="en-US" altLang="zh-CN" dirty="0" smtClean="0"/>
          </a:p>
          <a:p>
            <a:r>
              <a:rPr lang="en-US" altLang="zh-CN" dirty="0" smtClean="0"/>
              <a:t>                   std::string       password)              //</a:t>
            </a:r>
            <a:r>
              <a:rPr lang="zh-CN" altLang="en-US" dirty="0" smtClean="0"/>
              <a:t>密码</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登陆网关服务器会发送一个账号</a:t>
            </a:r>
            <a:r>
              <a:rPr lang="en-US" altLang="zh-CN" dirty="0" err="1"/>
              <a:t>EntityID</a:t>
            </a:r>
            <a:r>
              <a:rPr lang="zh-CN" altLang="en-US" dirty="0"/>
              <a:t>和角色列表， 选择角色之后会发送角色</a:t>
            </a:r>
            <a:r>
              <a:rPr lang="en-US" altLang="zh-CN" dirty="0" err="1"/>
              <a:t>EntityID</a:t>
            </a:r>
            <a:r>
              <a:rPr lang="zh-CN" altLang="en-US" dirty="0"/>
              <a:t>和角色信息，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a:t>closesocket</a:t>
            </a:r>
            <a:r>
              <a:rPr lang="zh-CN" altLang="en-US" dirty="0"/>
              <a:t>。</a:t>
            </a:r>
          </a:p>
        </p:txBody>
      </p:sp>
    </p:spTree>
    <p:extLst>
      <p:ext uri="{BB962C8B-B14F-4D97-AF65-F5344CB8AC3E}">
        <p14:creationId xmlns:p14="http://schemas.microsoft.com/office/powerpoint/2010/main" xmlns=""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p14="http://schemas.microsoft.com/office/powerpoint/2010/main" xmlns=""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p14="http://schemas.microsoft.com/office/powerpoint/2010/main" xmlns=""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spTree>
    <p:extLst>
      <p:ext uri="{BB962C8B-B14F-4D97-AF65-F5344CB8AC3E}">
        <p14:creationId xmlns:p14="http://schemas.microsoft.com/office/powerpoint/2010/main" xmlns=""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69619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p14="http://schemas.microsoft.com/office/powerpoint/2010/main" xmlns="" val="3949283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p14="http://schemas.microsoft.com/office/powerpoint/2010/main" xmlns="" val="3681175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860</Words>
  <Application>Microsoft Office PowerPoint</Application>
  <PresentationFormat>全屏显示(4:3)</PresentationFormat>
  <Paragraphs>107</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Server_overview</vt:lpstr>
      <vt:lpstr>后端整体架构</vt:lpstr>
      <vt:lpstr>前端与后端登陆过程</vt:lpstr>
      <vt:lpstr>图释登陆</vt:lpstr>
      <vt:lpstr>前端进入游戏世界</vt:lpstr>
      <vt:lpstr>Rpc调用数据包结构</vt:lpstr>
      <vt:lpstr>数据包序列化格式</vt:lpstr>
      <vt:lpstr>数据库</vt:lpstr>
      <vt:lpstr>合服</vt:lpstr>
      <vt:lpstr>新建一个游戏分区</vt:lpstr>
      <vt:lpstr>服务器理论承载</vt:lpstr>
      <vt:lpstr>登录协议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28</cp:revision>
  <dcterms:modified xsi:type="dcterms:W3CDTF">2012-08-02T06:18:10Z</dcterms:modified>
</cp:coreProperties>
</file>