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p14="http://schemas.microsoft.com/office/powerpoint/2010/main" xmlns=""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p14="http://schemas.microsoft.com/office/powerpoint/2010/main" xmlns="" val="3681175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p14="http://schemas.microsoft.com/office/powerpoint/2010/main" xmlns="" val="287615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a:t>
            </a:r>
            <a:endParaRPr lang="zh-CN" altLang="en-US" dirty="0"/>
          </a:p>
        </p:txBody>
      </p:sp>
    </p:spTree>
    <p:extLst>
      <p:ext uri="{BB962C8B-B14F-4D97-AF65-F5344CB8AC3E}">
        <p14:creationId xmlns:p14="http://schemas.microsoft.com/office/powerpoint/2010/main" xmlns="" val="1014694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中间协议耦合</a:t>
            </a:r>
            <a:endParaRPr lang="zh-CN" altLang="en-US" dirty="0"/>
          </a:p>
        </p:txBody>
      </p:sp>
      <p:sp>
        <p:nvSpPr>
          <p:cNvPr id="8" name="矩形 7"/>
          <p:cNvSpPr/>
          <p:nvPr/>
        </p:nvSpPr>
        <p:spPr>
          <a:xfrm>
            <a:off x="500034" y="4214818"/>
            <a:ext cx="8001056" cy="1477328"/>
          </a:xfrm>
          <a:prstGeom prst="rect">
            <a:avLst/>
          </a:prstGeom>
        </p:spPr>
        <p:txBody>
          <a:bodyPr wrap="square">
            <a:spAutoFit/>
          </a:bodyPr>
          <a:lstStyle/>
          <a:p>
            <a:r>
              <a:rPr lang="zh-CN" altLang="en-US" dirty="0" smtClean="0"/>
              <a:t>由于底层协议</a:t>
            </a:r>
            <a:r>
              <a:rPr lang="en-US" altLang="zh-CN" dirty="0" smtClean="0"/>
              <a:t>ID</a:t>
            </a:r>
            <a:r>
              <a:rPr lang="zh-CN" altLang="en-US" dirty="0" smtClean="0"/>
              <a:t>是自动产生的通过机制与接口绑定， 网络通讯实现接口对接口的操作，通过配置将一些协议</a:t>
            </a:r>
            <a:r>
              <a:rPr lang="en-US" altLang="zh-CN" dirty="0" smtClean="0"/>
              <a:t>ID</a:t>
            </a:r>
            <a:r>
              <a:rPr lang="zh-CN" altLang="en-US" dirty="0" smtClean="0"/>
              <a:t>固定下来， 防止代码增删造成的变动，其他详细请看</a:t>
            </a:r>
            <a:r>
              <a:rPr lang="en-US" altLang="zh-CN" dirty="0" smtClean="0"/>
              <a:t>:</a:t>
            </a:r>
          </a:p>
          <a:p>
            <a:r>
              <a:rPr lang="en-US" altLang="zh-CN" dirty="0" smtClean="0"/>
              <a:t>res\server\fixed_mercury_messages.xml</a:t>
            </a:r>
          </a:p>
          <a:p>
            <a:r>
              <a:rPr lang="zh-CN" altLang="en-US" dirty="0" smtClean="0"/>
              <a:t>中间协议强制约定在此处定义。</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571472" y="1285860"/>
            <a:ext cx="8201025" cy="2838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zh-CN" altLang="en-US" dirty="0" smtClean="0"/>
              <a:t>中的网络协议强制关联</a:t>
            </a:r>
            <a:endParaRPr lang="zh-CN" altLang="en-US" dirty="0"/>
          </a:p>
        </p:txBody>
      </p:sp>
      <p:sp>
        <p:nvSpPr>
          <p:cNvPr id="4" name="TextBox 3"/>
          <p:cNvSpPr txBox="1"/>
          <p:nvPr/>
        </p:nvSpPr>
        <p:spPr>
          <a:xfrm>
            <a:off x="1142976" y="1571612"/>
            <a:ext cx="6429420" cy="1200329"/>
          </a:xfrm>
          <a:prstGeom prst="rect">
            <a:avLst/>
          </a:prstGeom>
          <a:noFill/>
        </p:spPr>
        <p:txBody>
          <a:bodyPr wrap="square" rtlCol="0">
            <a:spAutoFit/>
          </a:bodyPr>
          <a:lstStyle/>
          <a:p>
            <a:r>
              <a:rPr lang="zh-CN" altLang="en-US" dirty="0" smtClean="0"/>
              <a:t>由于</a:t>
            </a:r>
            <a:r>
              <a:rPr lang="en-US" altLang="zh-CN" dirty="0" err="1" smtClean="0"/>
              <a:t>entitydef</a:t>
            </a:r>
            <a:r>
              <a:rPr lang="zh-CN" altLang="en-US" dirty="0" smtClean="0"/>
              <a:t>整套机制可以自动的绑定网络协议， 如果前端能够实现相同的</a:t>
            </a:r>
            <a:r>
              <a:rPr lang="en-US" altLang="zh-CN" dirty="0" err="1" smtClean="0"/>
              <a:t>entitydef</a:t>
            </a:r>
            <a:r>
              <a:rPr lang="zh-CN" altLang="en-US" dirty="0" smtClean="0"/>
              <a:t>就能很好的匹配协议， 但如果不打算实现</a:t>
            </a:r>
            <a:r>
              <a:rPr lang="en-US" altLang="zh-CN" dirty="0" err="1" smtClean="0"/>
              <a:t>entitydef</a:t>
            </a:r>
            <a:r>
              <a:rPr lang="zh-CN" altLang="en-US" dirty="0" smtClean="0"/>
              <a:t>就需要通过协议表进行约定， 这里在</a:t>
            </a:r>
            <a:r>
              <a:rPr lang="en-US" altLang="zh-CN" dirty="0" err="1" smtClean="0"/>
              <a:t>defs</a:t>
            </a:r>
            <a:r>
              <a:rPr lang="zh-CN" altLang="en-US" dirty="0" smtClean="0"/>
              <a:t>中添加一个标签</a:t>
            </a:r>
            <a:r>
              <a:rPr lang="en-US" altLang="zh-CN" dirty="0" smtClean="0"/>
              <a:t>&lt;</a:t>
            </a:r>
            <a:r>
              <a:rPr lang="en-US" altLang="zh-CN" dirty="0" err="1" smtClean="0"/>
              <a:t>Utype</a:t>
            </a:r>
            <a:r>
              <a:rPr lang="en-US" altLang="zh-CN" dirty="0" smtClean="0"/>
              <a:t>&gt;</a:t>
            </a:r>
            <a:r>
              <a:rPr lang="zh-CN" altLang="en-US" dirty="0" smtClean="0"/>
              <a:t>来进行约定协议</a:t>
            </a:r>
            <a:r>
              <a:rPr lang="en-US" altLang="zh-CN" dirty="0" smtClean="0"/>
              <a:t>ID</a:t>
            </a:r>
            <a:r>
              <a:rPr lang="zh-CN" altLang="en-US" dirty="0" smtClean="0"/>
              <a:t>。</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714612" y="3071810"/>
            <a:ext cx="2819400" cy="105727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1071538" y="4572008"/>
            <a:ext cx="7210425" cy="18097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配置环境变量</a:t>
            </a:r>
            <a:endParaRPr lang="zh-CN" altLang="en-US" dirty="0"/>
          </a:p>
        </p:txBody>
      </p:sp>
      <p:sp>
        <p:nvSpPr>
          <p:cNvPr id="4" name="TextBox 3"/>
          <p:cNvSpPr txBox="1"/>
          <p:nvPr/>
        </p:nvSpPr>
        <p:spPr>
          <a:xfrm>
            <a:off x="0" y="1643050"/>
            <a:ext cx="9001156" cy="1754326"/>
          </a:xfrm>
          <a:prstGeom prst="rect">
            <a:avLst/>
          </a:prstGeom>
          <a:noFill/>
        </p:spPr>
        <p:txBody>
          <a:bodyPr wrap="square" rtlCol="0">
            <a:spAutoFit/>
          </a:bodyPr>
          <a:lstStyle/>
          <a:p>
            <a:r>
              <a:rPr lang="en-US" altLang="zh-CN" dirty="0" err="1" smtClean="0"/>
              <a:t>ulimit</a:t>
            </a:r>
            <a:r>
              <a:rPr lang="en-US" altLang="zh-CN" dirty="0" smtClean="0"/>
              <a:t> -c </a:t>
            </a:r>
            <a:r>
              <a:rPr lang="en-US" altLang="zh-CN" dirty="0" smtClean="0"/>
              <a:t>unlimited</a:t>
            </a:r>
          </a:p>
          <a:p>
            <a:endParaRPr lang="en-US" altLang="zh-CN" dirty="0" smtClean="0"/>
          </a:p>
          <a:p>
            <a:r>
              <a:rPr lang="en-US" altLang="zh-CN" dirty="0" smtClean="0"/>
              <a:t>export KBE_ROOT=/root/</a:t>
            </a:r>
            <a:r>
              <a:rPr lang="en-US" altLang="zh-CN" dirty="0" err="1" smtClean="0"/>
              <a:t>kbengine</a:t>
            </a:r>
            <a:r>
              <a:rPr lang="en-US" altLang="zh-CN" dirty="0" smtClean="0"/>
              <a:t>/</a:t>
            </a:r>
          </a:p>
          <a:p>
            <a:r>
              <a:rPr lang="en-US" altLang="zh-CN" dirty="0" smtClean="0"/>
              <a:t>export KBE_RES_PATH='/root/</a:t>
            </a:r>
            <a:r>
              <a:rPr lang="en-US" altLang="zh-CN" dirty="0" err="1" smtClean="0"/>
              <a:t>kbengine</a:t>
            </a:r>
            <a:r>
              <a:rPr lang="en-US" altLang="zh-CN" dirty="0" smtClean="0"/>
              <a:t>/</a:t>
            </a:r>
            <a:r>
              <a:rPr lang="en-US" altLang="zh-CN" dirty="0" err="1" smtClean="0"/>
              <a:t>kbe</a:t>
            </a:r>
            <a:r>
              <a:rPr lang="en-US" altLang="zh-CN" dirty="0" smtClean="0"/>
              <a:t>/res/;/root/</a:t>
            </a:r>
            <a:r>
              <a:rPr lang="en-US" altLang="zh-CN" dirty="0" err="1" smtClean="0"/>
              <a:t>kbengine</a:t>
            </a:r>
            <a:r>
              <a:rPr lang="en-US" altLang="zh-CN" dirty="0" smtClean="0"/>
              <a:t>/demo/;/root/</a:t>
            </a:r>
            <a:r>
              <a:rPr lang="en-US" altLang="zh-CN" dirty="0" err="1" smtClean="0"/>
              <a:t>kbengine</a:t>
            </a:r>
            <a:r>
              <a:rPr lang="en-US" altLang="zh-CN" dirty="0" smtClean="0"/>
              <a:t>/demo/res/'</a:t>
            </a:r>
          </a:p>
          <a:p>
            <a:r>
              <a:rPr lang="en-US" altLang="zh-CN" dirty="0" smtClean="0"/>
              <a:t>export KBE_HYBRID_PATH=/root/</a:t>
            </a:r>
            <a:r>
              <a:rPr lang="en-US" altLang="zh-CN" dirty="0" err="1" smtClean="0"/>
              <a:t>kbengine</a:t>
            </a:r>
            <a:r>
              <a:rPr lang="en-US" altLang="zh-CN" dirty="0" smtClean="0"/>
              <a:t>/</a:t>
            </a:r>
            <a:r>
              <a:rPr lang="en-US" altLang="zh-CN" dirty="0" err="1" smtClean="0"/>
              <a:t>kbe</a:t>
            </a:r>
            <a:r>
              <a:rPr lang="en-US" altLang="zh-CN" dirty="0" smtClean="0"/>
              <a:t>/bin/Hybrid64/</a:t>
            </a:r>
            <a:endParaRPr lang="zh-CN" altLang="en-US" dirty="0"/>
          </a:p>
        </p:txBody>
      </p:sp>
      <p:sp>
        <p:nvSpPr>
          <p:cNvPr id="5" name="TextBox 4"/>
          <p:cNvSpPr txBox="1"/>
          <p:nvPr/>
        </p:nvSpPr>
        <p:spPr>
          <a:xfrm>
            <a:off x="0" y="4214819"/>
            <a:ext cx="8429652" cy="2585323"/>
          </a:xfrm>
          <a:prstGeom prst="rect">
            <a:avLst/>
          </a:prstGeom>
          <a:noFill/>
        </p:spPr>
        <p:txBody>
          <a:bodyPr wrap="square" rtlCol="0">
            <a:spAutoFit/>
          </a:bodyPr>
          <a:lstStyle/>
          <a:p>
            <a:r>
              <a:rPr lang="en-US" altLang="zh-CN" dirty="0" smtClean="0"/>
              <a:t>KBE_ROOT:  </a:t>
            </a:r>
            <a:r>
              <a:rPr lang="zh-CN" altLang="en-US" dirty="0" smtClean="0"/>
              <a:t>既引擎根目录</a:t>
            </a:r>
            <a:endParaRPr lang="en-US" altLang="zh-CN" dirty="0" smtClean="0"/>
          </a:p>
          <a:p>
            <a:endParaRPr lang="en-US" altLang="zh-CN" dirty="0" smtClean="0"/>
          </a:p>
          <a:p>
            <a:r>
              <a:rPr lang="en-US" altLang="zh-CN" dirty="0" smtClean="0"/>
              <a:t>KBE_RES_PATH: </a:t>
            </a:r>
            <a:r>
              <a:rPr lang="zh-CN" altLang="en-US" dirty="0" smtClean="0">
                <a:solidFill>
                  <a:srgbClr val="FF0000"/>
                </a:solidFill>
              </a:rPr>
              <a:t>第一个</a:t>
            </a:r>
            <a:r>
              <a:rPr lang="en-US" altLang="zh-CN" dirty="0" smtClean="0">
                <a:solidFill>
                  <a:srgbClr val="FF0000"/>
                </a:solidFill>
              </a:rPr>
              <a:t>path</a:t>
            </a:r>
            <a:r>
              <a:rPr lang="zh-CN" altLang="en-US" dirty="0" smtClean="0">
                <a:solidFill>
                  <a:srgbClr val="FF0000"/>
                </a:solidFill>
              </a:rPr>
              <a:t>必须是引擎核心脚本资源地址， 第二个必须是用户游戏逻辑工程的根目录</a:t>
            </a:r>
            <a:r>
              <a:rPr lang="zh-CN" altLang="en-US" dirty="0" smtClean="0"/>
              <a:t>， 后面的路径随意但必须是</a:t>
            </a:r>
            <a:r>
              <a:rPr lang="en-US" altLang="zh-CN" dirty="0" smtClean="0"/>
              <a:t>KBE_ROOT</a:t>
            </a:r>
            <a:r>
              <a:rPr lang="zh-CN" altLang="en-US" dirty="0" smtClean="0"/>
              <a:t>目录下面的。</a:t>
            </a:r>
            <a:endParaRPr lang="en-US" altLang="zh-CN" dirty="0" smtClean="0"/>
          </a:p>
          <a:p>
            <a:endParaRPr lang="en-US" altLang="zh-CN" dirty="0" smtClean="0"/>
          </a:p>
          <a:p>
            <a:r>
              <a:rPr lang="en-US" altLang="zh-CN" dirty="0" smtClean="0"/>
              <a:t>KBE_HYBRID_PATH: </a:t>
            </a:r>
            <a:r>
              <a:rPr lang="zh-CN" altLang="en-US" dirty="0" smtClean="0"/>
              <a:t>既引擎二进制文件地址</a:t>
            </a:r>
            <a:endParaRPr lang="en-US" altLang="zh-CN" dirty="0" smtClean="0"/>
          </a:p>
          <a:p>
            <a:endParaRPr lang="en-US" altLang="zh-CN" dirty="0" smtClean="0"/>
          </a:p>
          <a:p>
            <a:r>
              <a:rPr lang="en-US" altLang="zh-CN" dirty="0" err="1" smtClean="0"/>
              <a:t>ulimit</a:t>
            </a:r>
            <a:r>
              <a:rPr lang="en-US" altLang="zh-CN" dirty="0" smtClean="0"/>
              <a:t> -c </a:t>
            </a:r>
            <a:r>
              <a:rPr lang="en-US" altLang="zh-CN" dirty="0" smtClean="0"/>
              <a:t>unlimited (</a:t>
            </a:r>
            <a:r>
              <a:rPr lang="zh-CN" altLang="en-US" dirty="0" smtClean="0"/>
              <a:t>可选项： </a:t>
            </a:r>
            <a:r>
              <a:rPr lang="en-US" altLang="zh-CN" dirty="0" err="1" smtClean="0"/>
              <a:t>linux</a:t>
            </a:r>
            <a:r>
              <a:rPr lang="zh-CN" altLang="en-US" dirty="0" smtClean="0"/>
              <a:t>下允许</a:t>
            </a:r>
            <a:r>
              <a:rPr lang="en-US" altLang="zh-CN" dirty="0" smtClean="0"/>
              <a:t>core</a:t>
            </a:r>
            <a:r>
              <a:rPr lang="zh-CN" altLang="en-US" dirty="0" smtClean="0"/>
              <a:t>文件的产生</a:t>
            </a:r>
            <a:r>
              <a:rPr lang="en-US" altLang="zh-CN" dirty="0" smtClean="0"/>
              <a:t>)</a:t>
            </a:r>
          </a:p>
          <a:p>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p14="http://schemas.microsoft.com/office/powerpoint/2010/main" xmlns=""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p14="http://schemas.microsoft.com/office/powerpoint/2010/main" xmlns=""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p14="http://schemas.microsoft.com/office/powerpoint/2010/main" xmlns=""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p14="http://schemas.microsoft.com/office/powerpoint/2010/main" xmlns=""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不优化消息包开关</a:t>
            </a:r>
            <a:endParaRPr lang="zh-CN" altLang="en-US" dirty="0"/>
          </a:p>
        </p:txBody>
      </p:sp>
      <p:sp>
        <p:nvSpPr>
          <p:cNvPr id="4" name="TextBox 3"/>
          <p:cNvSpPr txBox="1"/>
          <p:nvPr/>
        </p:nvSpPr>
        <p:spPr>
          <a:xfrm>
            <a:off x="1000100" y="1643050"/>
            <a:ext cx="7215238" cy="369332"/>
          </a:xfrm>
          <a:prstGeom prst="rect">
            <a:avLst/>
          </a:prstGeom>
          <a:noFill/>
        </p:spPr>
        <p:txBody>
          <a:bodyPr wrap="square" rtlCol="0">
            <a:spAutoFit/>
          </a:bodyPr>
          <a:lstStyle/>
          <a:p>
            <a:r>
              <a:rPr lang="en-US" altLang="zh-CN" dirty="0" err="1" smtClean="0"/>
              <a:t>kbe</a:t>
            </a:r>
            <a:r>
              <a:rPr lang="en-US" altLang="zh-CN" dirty="0" smtClean="0"/>
              <a:t>\res\server\kbengine_defs.xml</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071538" y="2143116"/>
            <a:ext cx="6724650" cy="790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6961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p14="http://schemas.microsoft.com/office/powerpoint/2010/main" xmlns="" val="394928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997</Words>
  <Application>Microsoft Office PowerPoint</Application>
  <PresentationFormat>全屏显示(4:3)</PresentationFormat>
  <Paragraphs>123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Server_overview</vt:lpstr>
      <vt:lpstr>后端整体架构</vt:lpstr>
      <vt:lpstr>前端与后端登陆过程</vt:lpstr>
      <vt:lpstr>图释登陆</vt:lpstr>
      <vt:lpstr>前端进入游戏世界</vt:lpstr>
      <vt:lpstr>Rpc调用数据包结构</vt:lpstr>
      <vt:lpstr>不优化消息包开关</vt:lpstr>
      <vt:lpstr>数据包序列化格式</vt:lpstr>
      <vt:lpstr>数据库</vt:lpstr>
      <vt:lpstr>合服</vt:lpstr>
      <vt:lpstr>新建一个游戏分区</vt:lpstr>
      <vt:lpstr>服务器理论承载</vt:lpstr>
      <vt:lpstr>中间协议耦合</vt:lpstr>
      <vt:lpstr>Defs中的网络协议强制关联</vt:lpstr>
      <vt:lpstr>配置环境变量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49</cp:revision>
  <dcterms:modified xsi:type="dcterms:W3CDTF">2012-08-13T02:45:51Z</dcterms:modified>
</cp:coreProperties>
</file>