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 id="273" r:id="rId17"/>
    <p:sldId id="271" r:id="rId18"/>
    <p:sldId id="27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 xmlns:p14="http://schemas.microsoft.com/office/powerpoint/2010/main"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 xmlns:p14="http://schemas.microsoft.com/office/powerpoint/2010/main" val="3681175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 xmlns:p14="http://schemas.microsoft.com/office/powerpoint/2010/main" val="287615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 xmlns:p14="http://schemas.microsoft.com/office/powerpoint/2010/main" val="101469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zh-CN" altLang="en-US" dirty="0" smtClean="0"/>
              <a:t>中的网络协议强制关联</a:t>
            </a:r>
            <a:endParaRPr lang="zh-CN" altLang="en-US" dirty="0"/>
          </a:p>
        </p:txBody>
      </p:sp>
      <p:sp>
        <p:nvSpPr>
          <p:cNvPr id="4" name="TextBox 3"/>
          <p:cNvSpPr txBox="1"/>
          <p:nvPr/>
        </p:nvSpPr>
        <p:spPr>
          <a:xfrm>
            <a:off x="1142976" y="1571612"/>
            <a:ext cx="6429420" cy="1200329"/>
          </a:xfrm>
          <a:prstGeom prst="rect">
            <a:avLst/>
          </a:prstGeom>
          <a:noFill/>
        </p:spPr>
        <p:txBody>
          <a:bodyPr wrap="square" rtlCol="0">
            <a:spAutoFit/>
          </a:bodyPr>
          <a:lstStyle/>
          <a:p>
            <a:r>
              <a:rPr lang="zh-CN" altLang="en-US" dirty="0" smtClean="0"/>
              <a:t>由于</a:t>
            </a:r>
            <a:r>
              <a:rPr lang="en-US" altLang="zh-CN" dirty="0" err="1" smtClean="0"/>
              <a:t>entitydef</a:t>
            </a:r>
            <a:r>
              <a:rPr lang="zh-CN" altLang="en-US" dirty="0" smtClean="0"/>
              <a:t>整套机制可以自动的绑定网络协议， 如果前端能够实现相同的</a:t>
            </a:r>
            <a:r>
              <a:rPr lang="en-US" altLang="zh-CN" dirty="0" err="1" smtClean="0"/>
              <a:t>entitydef</a:t>
            </a:r>
            <a:r>
              <a:rPr lang="zh-CN" altLang="en-US" dirty="0" smtClean="0"/>
              <a:t>就能很好的匹配协议， 但如果不打算实现</a:t>
            </a:r>
            <a:r>
              <a:rPr lang="en-US" altLang="zh-CN" dirty="0" err="1" smtClean="0"/>
              <a:t>entitydef</a:t>
            </a:r>
            <a:r>
              <a:rPr lang="zh-CN" altLang="en-US" dirty="0" smtClean="0"/>
              <a:t>就需要通过协议表进行约定， 这里在</a:t>
            </a:r>
            <a:r>
              <a:rPr lang="en-US" altLang="zh-CN" dirty="0" err="1" smtClean="0"/>
              <a:t>defs</a:t>
            </a:r>
            <a:r>
              <a:rPr lang="zh-CN" altLang="en-US" dirty="0" smtClean="0"/>
              <a:t>中添加一个标签</a:t>
            </a:r>
            <a:r>
              <a:rPr lang="en-US" altLang="zh-CN" dirty="0" smtClean="0"/>
              <a:t>&lt;</a:t>
            </a:r>
            <a:r>
              <a:rPr lang="en-US" altLang="zh-CN" dirty="0" err="1" smtClean="0"/>
              <a:t>Utype</a:t>
            </a:r>
            <a:r>
              <a:rPr lang="en-US" altLang="zh-CN" dirty="0" smtClean="0"/>
              <a:t>&gt;</a:t>
            </a:r>
            <a:r>
              <a:rPr lang="zh-CN" altLang="en-US" dirty="0" smtClean="0"/>
              <a:t>来进行约定协议</a:t>
            </a:r>
            <a:r>
              <a:rPr lang="en-US" altLang="zh-CN" dirty="0" smtClean="0"/>
              <a:t>ID</a:t>
            </a:r>
            <a:r>
              <a:rPr lang="zh-CN" altLang="en-US" dirty="0" smtClean="0"/>
              <a:t>。</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714612" y="3071810"/>
            <a:ext cx="2819400" cy="10572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071538" y="4572008"/>
            <a:ext cx="7210425" cy="1809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配置环境变量</a:t>
            </a:r>
            <a:endParaRPr lang="zh-CN" altLang="en-US" dirty="0"/>
          </a:p>
        </p:txBody>
      </p:sp>
      <p:sp>
        <p:nvSpPr>
          <p:cNvPr id="4" name="TextBox 3"/>
          <p:cNvSpPr txBox="1"/>
          <p:nvPr/>
        </p:nvSpPr>
        <p:spPr>
          <a:xfrm>
            <a:off x="0" y="1643050"/>
            <a:ext cx="9001156" cy="1754326"/>
          </a:xfrm>
          <a:prstGeom prst="rect">
            <a:avLst/>
          </a:prstGeom>
          <a:noFill/>
        </p:spPr>
        <p:txBody>
          <a:bodyPr wrap="square" rtlCol="0">
            <a:spAutoFit/>
          </a:bodyPr>
          <a:lstStyle/>
          <a:p>
            <a:r>
              <a:rPr lang="en-US" altLang="zh-CN" dirty="0" err="1" smtClean="0"/>
              <a:t>ulimit</a:t>
            </a:r>
            <a:r>
              <a:rPr lang="en-US" altLang="zh-CN" dirty="0" smtClean="0"/>
              <a:t> -c unlimited</a:t>
            </a:r>
          </a:p>
          <a:p>
            <a:endParaRPr lang="en-US" altLang="zh-CN" dirty="0" smtClean="0"/>
          </a:p>
          <a:p>
            <a:r>
              <a:rPr lang="en-US" altLang="zh-CN" dirty="0" smtClean="0"/>
              <a:t>export KBE_ROOT=/root/</a:t>
            </a:r>
            <a:r>
              <a:rPr lang="en-US" altLang="zh-CN" dirty="0" err="1" smtClean="0"/>
              <a:t>kbengine</a:t>
            </a:r>
            <a:r>
              <a:rPr lang="en-US" altLang="zh-CN" dirty="0" smtClean="0"/>
              <a:t>/</a:t>
            </a:r>
          </a:p>
          <a:p>
            <a:r>
              <a:rPr lang="en-US" altLang="zh-CN" dirty="0" smtClean="0"/>
              <a:t>export KBE_RES_PATH='/root/</a:t>
            </a:r>
            <a:r>
              <a:rPr lang="en-US" altLang="zh-CN" dirty="0" err="1" smtClean="0"/>
              <a:t>kbengine</a:t>
            </a:r>
            <a:r>
              <a:rPr lang="en-US" altLang="zh-CN" dirty="0" smtClean="0"/>
              <a:t>/</a:t>
            </a:r>
            <a:r>
              <a:rPr lang="en-US" altLang="zh-CN" dirty="0" err="1" smtClean="0"/>
              <a:t>kbe</a:t>
            </a:r>
            <a:r>
              <a:rPr lang="en-US" altLang="zh-CN" dirty="0" smtClean="0"/>
              <a:t>/res/;/root/</a:t>
            </a:r>
            <a:r>
              <a:rPr lang="en-US" altLang="zh-CN" dirty="0" err="1" smtClean="0"/>
              <a:t>kbengine</a:t>
            </a:r>
            <a:r>
              <a:rPr lang="en-US" altLang="zh-CN" dirty="0" smtClean="0"/>
              <a:t>/demo/;/root/</a:t>
            </a:r>
            <a:r>
              <a:rPr lang="en-US" altLang="zh-CN" dirty="0" err="1" smtClean="0"/>
              <a:t>kbengine</a:t>
            </a:r>
            <a:r>
              <a:rPr lang="en-US" altLang="zh-CN" dirty="0" smtClean="0"/>
              <a:t>/demo/res/'</a:t>
            </a:r>
          </a:p>
          <a:p>
            <a:r>
              <a:rPr lang="en-US" altLang="zh-CN" dirty="0" smtClean="0"/>
              <a:t>export KBE_HYBRID_PATH=/root/</a:t>
            </a:r>
            <a:r>
              <a:rPr lang="en-US" altLang="zh-CN" dirty="0" err="1" smtClean="0"/>
              <a:t>kbengine</a:t>
            </a:r>
            <a:r>
              <a:rPr lang="en-US" altLang="zh-CN" dirty="0" smtClean="0"/>
              <a:t>/</a:t>
            </a:r>
            <a:r>
              <a:rPr lang="en-US" altLang="zh-CN" dirty="0" err="1" smtClean="0"/>
              <a:t>kbe</a:t>
            </a:r>
            <a:r>
              <a:rPr lang="en-US" altLang="zh-CN" dirty="0" smtClean="0"/>
              <a:t>/bin/Hybrid64/</a:t>
            </a:r>
            <a:endParaRPr lang="zh-CN" altLang="en-US" dirty="0"/>
          </a:p>
        </p:txBody>
      </p:sp>
      <p:sp>
        <p:nvSpPr>
          <p:cNvPr id="5" name="TextBox 4"/>
          <p:cNvSpPr txBox="1"/>
          <p:nvPr/>
        </p:nvSpPr>
        <p:spPr>
          <a:xfrm>
            <a:off x="0" y="4214819"/>
            <a:ext cx="8429652" cy="2585323"/>
          </a:xfrm>
          <a:prstGeom prst="rect">
            <a:avLst/>
          </a:prstGeom>
          <a:noFill/>
        </p:spPr>
        <p:txBody>
          <a:bodyPr wrap="square" rtlCol="0">
            <a:spAutoFit/>
          </a:bodyPr>
          <a:lstStyle/>
          <a:p>
            <a:r>
              <a:rPr lang="en-US" altLang="zh-CN" dirty="0" smtClean="0"/>
              <a:t>KBE_ROOT:  </a:t>
            </a:r>
            <a:r>
              <a:rPr lang="zh-CN" altLang="en-US" dirty="0" smtClean="0"/>
              <a:t>既引擎根目录</a:t>
            </a:r>
            <a:endParaRPr lang="en-US" altLang="zh-CN" dirty="0" smtClean="0"/>
          </a:p>
          <a:p>
            <a:endParaRPr lang="en-US" altLang="zh-CN" dirty="0" smtClean="0"/>
          </a:p>
          <a:p>
            <a:r>
              <a:rPr lang="en-US" altLang="zh-CN" dirty="0" smtClean="0"/>
              <a:t>KBE_RES_PATH: </a:t>
            </a:r>
            <a:r>
              <a:rPr lang="zh-CN" altLang="en-US" dirty="0" smtClean="0">
                <a:solidFill>
                  <a:srgbClr val="FF0000"/>
                </a:solidFill>
              </a:rPr>
              <a:t>第一个</a:t>
            </a:r>
            <a:r>
              <a:rPr lang="en-US" altLang="zh-CN" dirty="0" smtClean="0">
                <a:solidFill>
                  <a:srgbClr val="FF0000"/>
                </a:solidFill>
              </a:rPr>
              <a:t>path</a:t>
            </a:r>
            <a:r>
              <a:rPr lang="zh-CN" altLang="en-US" dirty="0" smtClean="0">
                <a:solidFill>
                  <a:srgbClr val="FF0000"/>
                </a:solidFill>
              </a:rPr>
              <a:t>必须是引擎核心脚本资源地址， 第二个必须是用户游戏逻辑工程的根目录</a:t>
            </a:r>
            <a:r>
              <a:rPr lang="zh-CN" altLang="en-US" dirty="0" smtClean="0"/>
              <a:t>， 后面的路径随意但必须是</a:t>
            </a:r>
            <a:r>
              <a:rPr lang="en-US" altLang="zh-CN" dirty="0" smtClean="0"/>
              <a:t>KBE_ROOT</a:t>
            </a:r>
            <a:r>
              <a:rPr lang="zh-CN" altLang="en-US" dirty="0" smtClean="0"/>
              <a:t>目录下面的。</a:t>
            </a:r>
            <a:endParaRPr lang="en-US" altLang="zh-CN" dirty="0" smtClean="0"/>
          </a:p>
          <a:p>
            <a:endParaRPr lang="en-US" altLang="zh-CN" dirty="0" smtClean="0"/>
          </a:p>
          <a:p>
            <a:r>
              <a:rPr lang="en-US" altLang="zh-CN" dirty="0" smtClean="0"/>
              <a:t>KBE_HYBRID_PATH: </a:t>
            </a:r>
            <a:r>
              <a:rPr lang="zh-CN" altLang="en-US" dirty="0" smtClean="0"/>
              <a:t>既引擎二进制文件地址</a:t>
            </a:r>
            <a:endParaRPr lang="en-US" altLang="zh-CN" dirty="0" smtClean="0"/>
          </a:p>
          <a:p>
            <a:endParaRPr lang="en-US" altLang="zh-CN" dirty="0" smtClean="0"/>
          </a:p>
          <a:p>
            <a:r>
              <a:rPr lang="en-US" altLang="zh-CN" dirty="0" err="1" smtClean="0"/>
              <a:t>ulimit</a:t>
            </a:r>
            <a:r>
              <a:rPr lang="en-US" altLang="zh-CN" dirty="0" smtClean="0"/>
              <a:t> -c unlimited (</a:t>
            </a:r>
            <a:r>
              <a:rPr lang="zh-CN" altLang="en-US" dirty="0" smtClean="0"/>
              <a:t>可选项： </a:t>
            </a:r>
            <a:r>
              <a:rPr lang="en-US" altLang="zh-CN" dirty="0" err="1" smtClean="0"/>
              <a:t>linux</a:t>
            </a:r>
            <a:r>
              <a:rPr lang="zh-CN" altLang="en-US" dirty="0" smtClean="0"/>
              <a:t>下允许</a:t>
            </a:r>
            <a:r>
              <a:rPr lang="en-US" altLang="zh-CN" dirty="0" smtClean="0"/>
              <a:t>core</a:t>
            </a:r>
            <a:r>
              <a:rPr lang="zh-CN" altLang="en-US" dirty="0" smtClean="0"/>
              <a:t>文件的产生</a:t>
            </a:r>
            <a:r>
              <a:rPr lang="en-US" altLang="zh-CN" dirty="0" smtClean="0"/>
              <a:t>)</a:t>
            </a:r>
          </a:p>
          <a:p>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mysql</a:t>
            </a:r>
            <a:endParaRPr lang="zh-CN" altLang="en-US" dirty="0"/>
          </a:p>
        </p:txBody>
      </p:sp>
      <p:sp>
        <p:nvSpPr>
          <p:cNvPr id="3" name="内容占位符 2"/>
          <p:cNvSpPr>
            <a:spLocks noGrp="1"/>
          </p:cNvSpPr>
          <p:nvPr>
            <p:ph idx="1"/>
          </p:nvPr>
        </p:nvSpPr>
        <p:spPr>
          <a:xfrm>
            <a:off x="457200" y="1600201"/>
            <a:ext cx="8229600" cy="1685924"/>
          </a:xfrm>
        </p:spPr>
        <p:txBody>
          <a:bodyPr/>
          <a:lstStyle/>
          <a:p>
            <a:r>
              <a:rPr lang="zh-CN" altLang="en-US" dirty="0" smtClean="0"/>
              <a:t>请对</a:t>
            </a:r>
            <a:r>
              <a:rPr lang="en-US" altLang="zh-CN" dirty="0" smtClean="0"/>
              <a:t>kbengine_defs.xml</a:t>
            </a:r>
            <a:r>
              <a:rPr lang="zh-CN" altLang="en-US" dirty="0" smtClean="0"/>
              <a:t>中</a:t>
            </a:r>
            <a:r>
              <a:rPr lang="en-US" altLang="zh-CN" dirty="0" err="1" smtClean="0"/>
              <a:t>dbmgr</a:t>
            </a:r>
            <a:r>
              <a:rPr lang="zh-CN" altLang="en-US" dirty="0" smtClean="0"/>
              <a:t>一节中的数据库相关参数进行配置。</a:t>
            </a:r>
            <a:endParaRPr lang="en-US" altLang="zh-CN" dirty="0" smtClean="0"/>
          </a:p>
          <a:p>
            <a:pPr>
              <a:buNone/>
            </a:pPr>
            <a:endParaRPr lang="zh-CN" altLang="en-US" dirty="0"/>
          </a:p>
        </p:txBody>
      </p:sp>
      <p:sp>
        <p:nvSpPr>
          <p:cNvPr id="4" name="TextBox 3"/>
          <p:cNvSpPr txBox="1"/>
          <p:nvPr/>
        </p:nvSpPr>
        <p:spPr>
          <a:xfrm>
            <a:off x="714348" y="3500438"/>
            <a:ext cx="7786742" cy="923330"/>
          </a:xfrm>
          <a:prstGeom prst="rect">
            <a:avLst/>
          </a:prstGeom>
          <a:noFill/>
        </p:spPr>
        <p:txBody>
          <a:bodyPr wrap="square" rtlCol="0">
            <a:spAutoFit/>
          </a:bodyPr>
          <a:lstStyle/>
          <a:p>
            <a:r>
              <a:rPr lang="zh-CN" altLang="en-US" dirty="0" smtClean="0"/>
              <a:t>建立一个数据库账户</a:t>
            </a:r>
            <a:r>
              <a:rPr lang="en-US" altLang="zh-CN" dirty="0" smtClean="0"/>
              <a:t>:</a:t>
            </a:r>
          </a:p>
          <a:p>
            <a:r>
              <a:rPr lang="en-US" altLang="zh-CN" dirty="0" smtClean="0"/>
              <a:t>GRANT ALL PRIVILEGES ON *.* TO </a:t>
            </a:r>
            <a:r>
              <a:rPr lang="en-US" altLang="zh-CN" dirty="0" err="1" smtClean="0"/>
              <a:t>kbe</a:t>
            </a:r>
            <a:r>
              <a:rPr lang="en-US" altLang="zh-CN" dirty="0" smtClean="0"/>
              <a:t>@</a:t>
            </a:r>
            <a:r>
              <a:rPr lang="en-US" altLang="zh-CN" dirty="0" smtClean="0"/>
              <a:t>"%"</a:t>
            </a:r>
            <a:r>
              <a:rPr lang="en-US" altLang="zh-CN" dirty="0" smtClean="0"/>
              <a:t> </a:t>
            </a:r>
            <a:r>
              <a:rPr lang="en-US" altLang="zh-CN" dirty="0" smtClean="0"/>
              <a:t>IDENTIFIED BY '</a:t>
            </a:r>
            <a:r>
              <a:rPr lang="en-US" altLang="zh-CN" dirty="0" err="1" smtClean="0"/>
              <a:t>kbe</a:t>
            </a:r>
            <a:r>
              <a:rPr lang="en-US" altLang="zh-CN" dirty="0" smtClean="0"/>
              <a:t>' WITH GRANT OPTION;</a:t>
            </a:r>
            <a:endParaRPr lang="zh-CN" altLang="en-US" dirty="0"/>
          </a:p>
        </p:txBody>
      </p:sp>
      <p:sp>
        <p:nvSpPr>
          <p:cNvPr id="5" name="TextBox 4"/>
          <p:cNvSpPr txBox="1"/>
          <p:nvPr/>
        </p:nvSpPr>
        <p:spPr>
          <a:xfrm>
            <a:off x="714348" y="4925809"/>
            <a:ext cx="7643866" cy="646331"/>
          </a:xfrm>
          <a:prstGeom prst="rect">
            <a:avLst/>
          </a:prstGeom>
          <a:noFill/>
        </p:spPr>
        <p:txBody>
          <a:bodyPr wrap="square" rtlCol="0">
            <a:spAutoFit/>
          </a:bodyPr>
          <a:lstStyle/>
          <a:p>
            <a:r>
              <a:rPr lang="zh-CN" altLang="en-US" dirty="0" smtClean="0"/>
              <a:t>创建一个数据库</a:t>
            </a:r>
            <a:r>
              <a:rPr lang="en-US" altLang="zh-CN" dirty="0" smtClean="0"/>
              <a:t>:</a:t>
            </a:r>
          </a:p>
          <a:p>
            <a:r>
              <a:rPr lang="en-US" altLang="zh-CN" dirty="0" smtClean="0"/>
              <a:t>Create database </a:t>
            </a:r>
            <a:r>
              <a:rPr lang="en-US" altLang="zh-CN" dirty="0" err="1" smtClean="0"/>
              <a:t>kbe</a:t>
            </a:r>
            <a:r>
              <a:rPr lang="en-US" altLang="zh-CN"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定义脚本入口模块</a:t>
            </a:r>
            <a:endParaRPr lang="zh-CN" altLang="en-US" dirty="0"/>
          </a:p>
        </p:txBody>
      </p:sp>
      <p:sp>
        <p:nvSpPr>
          <p:cNvPr id="3" name="内容占位符 2"/>
          <p:cNvSpPr>
            <a:spLocks noGrp="1"/>
          </p:cNvSpPr>
          <p:nvPr>
            <p:ph idx="1"/>
          </p:nvPr>
        </p:nvSpPr>
        <p:spPr>
          <a:xfrm>
            <a:off x="457200" y="1600201"/>
            <a:ext cx="8229600" cy="614354"/>
          </a:xfrm>
        </p:spPr>
        <p:txBody>
          <a:bodyPr/>
          <a:lstStyle/>
          <a:p>
            <a:r>
              <a:rPr lang="en-US" altLang="zh-CN" dirty="0" smtClean="0"/>
              <a:t>res\server\kbengine_defs.xml</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2357430"/>
            <a:ext cx="69246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143248"/>
            <a:ext cx="7124700" cy="600075"/>
          </a:xfrm>
          <a:prstGeom prst="rect">
            <a:avLst/>
          </a:prstGeom>
          <a:noFill/>
          <a:ln w="9525">
            <a:noFill/>
            <a:miter lim="800000"/>
            <a:headEnd/>
            <a:tailEnd/>
          </a:ln>
          <a:effectLst/>
        </p:spPr>
      </p:pic>
      <p:sp>
        <p:nvSpPr>
          <p:cNvPr id="7" name="TextBox 6"/>
          <p:cNvSpPr txBox="1"/>
          <p:nvPr/>
        </p:nvSpPr>
        <p:spPr>
          <a:xfrm>
            <a:off x="571472" y="4286256"/>
            <a:ext cx="8358246" cy="369332"/>
          </a:xfrm>
          <a:prstGeom prst="rect">
            <a:avLst/>
          </a:prstGeom>
          <a:noFill/>
        </p:spPr>
        <p:txBody>
          <a:bodyPr wrap="square" rtlCol="0">
            <a:spAutoFit/>
          </a:bodyPr>
          <a:lstStyle/>
          <a:p>
            <a:r>
              <a:rPr lang="zh-CN" altLang="en-US" dirty="0" smtClean="0"/>
              <a:t>在</a:t>
            </a:r>
            <a:r>
              <a:rPr lang="en-US" altLang="zh-CN" dirty="0" smtClean="0"/>
              <a:t>demo</a:t>
            </a:r>
            <a:r>
              <a:rPr lang="zh-CN" altLang="en-US" dirty="0" smtClean="0"/>
              <a:t>对应的</a:t>
            </a:r>
            <a:r>
              <a:rPr lang="en-US" altLang="zh-CN" dirty="0" smtClean="0"/>
              <a:t>res\scripts\cell </a:t>
            </a:r>
            <a:r>
              <a:rPr lang="zh-CN" altLang="en-US" dirty="0" smtClean="0"/>
              <a:t>与</a:t>
            </a:r>
            <a:r>
              <a:rPr lang="en-US" altLang="zh-CN" dirty="0" smtClean="0"/>
              <a:t>base</a:t>
            </a:r>
            <a:r>
              <a:rPr lang="zh-CN" altLang="en-US" dirty="0" smtClean="0"/>
              <a:t>目录下可以看到这</a:t>
            </a:r>
            <a:r>
              <a:rPr lang="en-US" altLang="zh-CN" dirty="0" smtClean="0"/>
              <a:t>2</a:t>
            </a:r>
            <a:r>
              <a:rPr lang="zh-CN" altLang="en-US" dirty="0" smtClean="0"/>
              <a:t>个模块</a:t>
            </a:r>
            <a:endParaRPr lang="zh-CN" altLang="en-US" dirty="0"/>
          </a:p>
        </p:txBody>
      </p:sp>
      <p:sp>
        <p:nvSpPr>
          <p:cNvPr id="8" name="TextBox 7"/>
          <p:cNvSpPr txBox="1"/>
          <p:nvPr/>
        </p:nvSpPr>
        <p:spPr>
          <a:xfrm>
            <a:off x="571472" y="5214950"/>
            <a:ext cx="7286676" cy="1200329"/>
          </a:xfrm>
          <a:prstGeom prst="rect">
            <a:avLst/>
          </a:prstGeom>
          <a:noFill/>
        </p:spPr>
        <p:txBody>
          <a:bodyPr wrap="square" rtlCol="0">
            <a:spAutoFit/>
          </a:bodyPr>
          <a:lstStyle/>
          <a:p>
            <a:r>
              <a:rPr lang="en-US" altLang="zh-CN" dirty="0" smtClean="0"/>
              <a:t>1:  </a:t>
            </a:r>
            <a:r>
              <a:rPr lang="zh-CN" altLang="en-US" dirty="0" smtClean="0"/>
              <a:t>对于</a:t>
            </a:r>
            <a:r>
              <a:rPr lang="en-US" altLang="zh-CN" dirty="0" err="1" smtClean="0"/>
              <a:t>cellapp</a:t>
            </a:r>
            <a:r>
              <a:rPr lang="zh-CN" altLang="en-US" dirty="0" smtClean="0"/>
              <a:t>的入口模块中的入口是 </a:t>
            </a:r>
            <a:r>
              <a:rPr lang="en-US" altLang="zh-CN" dirty="0" err="1" smtClean="0"/>
              <a:t>onInit</a:t>
            </a:r>
            <a:r>
              <a:rPr lang="zh-CN" altLang="en-US" dirty="0" smtClean="0"/>
              <a:t>， 引擎启动后就会通告这个接口</a:t>
            </a:r>
            <a:endParaRPr lang="en-US" altLang="zh-CN" dirty="0" smtClean="0"/>
          </a:p>
          <a:p>
            <a:r>
              <a:rPr lang="en-US" altLang="zh-CN" dirty="0" smtClean="0"/>
              <a:t>2:  </a:t>
            </a:r>
            <a:r>
              <a:rPr lang="zh-CN" altLang="en-US" dirty="0" smtClean="0"/>
              <a:t>对于</a:t>
            </a:r>
            <a:r>
              <a:rPr lang="en-US" altLang="zh-CN" dirty="0" err="1" smtClean="0"/>
              <a:t>baseapp</a:t>
            </a:r>
            <a:r>
              <a:rPr lang="zh-CN" altLang="en-US" dirty="0" smtClean="0"/>
              <a:t>入口模块中的入口则是</a:t>
            </a:r>
            <a:r>
              <a:rPr lang="en-US" altLang="zh-CN" dirty="0" err="1" smtClean="0"/>
              <a:t>onBaseAppReady</a:t>
            </a:r>
            <a:r>
              <a:rPr lang="en-US" altLang="zh-CN" dirty="0" smtClean="0"/>
              <a:t>(</a:t>
            </a:r>
            <a:r>
              <a:rPr lang="en-US" altLang="zh-CN" dirty="0" err="1" smtClean="0"/>
              <a:t>bootstrapIdx</a:t>
            </a:r>
            <a:r>
              <a:rPr lang="en-US" altLang="zh-CN" dirty="0" smtClean="0"/>
              <a:t>), </a:t>
            </a:r>
            <a:r>
              <a:rPr lang="en-US" altLang="zh-CN" dirty="0" err="1" smtClean="0"/>
              <a:t>bootstrapIdx</a:t>
            </a:r>
            <a:r>
              <a:rPr lang="zh-CN" altLang="en-US" dirty="0" smtClean="0"/>
              <a:t>表示这个组件的启动顺序</a:t>
            </a:r>
            <a:r>
              <a:rPr lang="en-US" altLang="zh-CN" dirty="0" smtClean="0"/>
              <a:t>(</a:t>
            </a:r>
            <a:r>
              <a:rPr lang="zh-CN" altLang="en-US" dirty="0" smtClean="0"/>
              <a:t>假如有多个</a:t>
            </a:r>
            <a:r>
              <a:rPr lang="en-US" altLang="zh-CN" dirty="0" err="1" smtClean="0"/>
              <a:t>baseapp</a:t>
            </a:r>
            <a:r>
              <a:rPr lang="en-US" altLang="zh-CN" dirty="0" smtClean="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入口模块可以做什么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 xmlns:p14="http://schemas.microsoft.com/office/powerpoint/2010/main"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 xmlns:p14="http://schemas.microsoft.com/office/powerpoint/2010/main"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 xmlns:p14="http://schemas.microsoft.com/office/powerpoint/2010/main"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 xmlns:p14="http://schemas.microsoft.com/office/powerpoint/2010/main"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不优化消息包开关</a:t>
            </a:r>
            <a:endParaRPr lang="zh-CN" altLang="en-US" dirty="0"/>
          </a:p>
        </p:txBody>
      </p:sp>
      <p:sp>
        <p:nvSpPr>
          <p:cNvPr id="4" name="TextBox 3"/>
          <p:cNvSpPr txBox="1"/>
          <p:nvPr/>
        </p:nvSpPr>
        <p:spPr>
          <a:xfrm>
            <a:off x="1000100" y="1643050"/>
            <a:ext cx="7215238" cy="369332"/>
          </a:xfrm>
          <a:prstGeom prst="rect">
            <a:avLst/>
          </a:prstGeom>
          <a:noFill/>
        </p:spPr>
        <p:txBody>
          <a:bodyPr wrap="square" rtlCol="0">
            <a:spAutoFit/>
          </a:bodyPr>
          <a:lstStyle/>
          <a:p>
            <a:r>
              <a:rPr lang="en-US" altLang="zh-CN" dirty="0" err="1" smtClean="0"/>
              <a:t>kbe</a:t>
            </a:r>
            <a:r>
              <a:rPr lang="en-US" altLang="zh-CN" dirty="0" smtClean="0"/>
              <a:t>\res\server\kbengine_defs.xml</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071538" y="2143116"/>
            <a:ext cx="6724650" cy="790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6961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 xmlns:p14="http://schemas.microsoft.com/office/powerpoint/2010/main" val="39492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1118</Words>
  <Application>Microsoft Office PowerPoint</Application>
  <PresentationFormat>全屏显示(4:3)</PresentationFormat>
  <Paragraphs>135</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Server_overview</vt:lpstr>
      <vt:lpstr>后端整体架构</vt:lpstr>
      <vt:lpstr>前端与后端登陆过程</vt:lpstr>
      <vt:lpstr>图释登陆</vt:lpstr>
      <vt:lpstr>前端进入游戏世界</vt:lpstr>
      <vt:lpstr>Rpc调用数据包结构</vt:lpstr>
      <vt:lpstr>不优化消息包开关</vt:lpstr>
      <vt:lpstr>数据包序列化格式</vt:lpstr>
      <vt:lpstr>数据库</vt:lpstr>
      <vt:lpstr>合服</vt:lpstr>
      <vt:lpstr>新建一个游戏分区</vt:lpstr>
      <vt:lpstr>服务器理论承载</vt:lpstr>
      <vt:lpstr>中间协议耦合</vt:lpstr>
      <vt:lpstr>Defs中的网络协议强制关联</vt:lpstr>
      <vt:lpstr>配置环境变量</vt:lpstr>
      <vt:lpstr>配置mysql</vt:lpstr>
      <vt:lpstr>定义脚本入口模块</vt:lpstr>
      <vt:lpstr>入口模块可以做什么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52</cp:revision>
  <dcterms:modified xsi:type="dcterms:W3CDTF">2012-08-20T09:54:12Z</dcterms:modified>
</cp:coreProperties>
</file>