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8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1566" y="1700984"/>
            <a:ext cx="8894914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566" y="2687367"/>
            <a:ext cx="8894914" cy="48013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368604" y="534056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144"/>
            <a:ext cx="4304715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0" y="4097817"/>
            <a:ext cx="12193219" cy="2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4403189" y="2425144"/>
            <a:ext cx="407963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7251" y="2564904"/>
            <a:ext cx="6426549" cy="757130"/>
          </a:xfrm>
        </p:spPr>
        <p:txBody>
          <a:bodyPr wrap="square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7251" y="3372357"/>
            <a:ext cx="6426549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263352" y="677986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7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472" y="1710778"/>
            <a:ext cx="8066112" cy="923330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343472" y="2716236"/>
            <a:ext cx="8066158" cy="53553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351477" y="548680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7667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7687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263352" y="739874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1.GIF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等腰三角形 26"/>
          <p:cNvSpPr/>
          <p:nvPr>
            <p:custDataLst>
              <p:tags r:id="rId1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endParaRPr lang="zh-CN" alt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6705" y="1701165"/>
            <a:ext cx="11435080" cy="923290"/>
          </a:xfrm>
        </p:spPr>
        <p:txBody>
          <a:bodyPr>
            <a:normAutofit/>
          </a:bodyPr>
          <a:p>
            <a:pPr algn="ctr"/>
            <a:r>
              <a:rPr lang="zh-CN" altLang="en-US" sz="2800" smtClean="0"/>
              <a:t>Approximation Wave Propagation with Runge-Kutta Method </a:t>
            </a:r>
            <a:r>
              <a:rPr lang="zh-CN" altLang="en-US" sz="2800" smtClean="0">
                <a:sym typeface="+mn-ea"/>
              </a:rPr>
              <a:t>in One Dimension </a:t>
            </a:r>
            <a:endParaRPr lang="zh-CN" altLang="en-US" sz="28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75" y="2886710"/>
            <a:ext cx="3285490" cy="1084580"/>
          </a:xfrm>
        </p:spPr>
        <p:txBody>
          <a:bodyPr>
            <a:normAutofit fontScale="55000"/>
          </a:bodyPr>
          <a:p>
            <a:r>
              <a:rPr lang="en-US" altLang="zh-CN" smtClean="0"/>
              <a:t>Xintong Wang 7731912</a:t>
            </a:r>
            <a:endParaRPr lang="en-US" altLang="zh-CN" smtClean="0"/>
          </a:p>
          <a:p>
            <a:r>
              <a:rPr lang="en-US" altLang="zh-CN" smtClean="0"/>
              <a:t>Jiayi Sun 9307901</a:t>
            </a:r>
            <a:endParaRPr lang="en-US" altLang="zh-CN" smtClean="0"/>
          </a:p>
          <a:p>
            <a:r>
              <a:rPr lang="en-US" altLang="zh-CN" smtClean="0"/>
              <a:t>Xi Sun 496474</a:t>
            </a:r>
            <a:endParaRPr lang="en-US" altLang="zh-CN" smtClean="0"/>
          </a:p>
        </p:txBody>
      </p:sp>
      <p:pic>
        <p:nvPicPr>
          <p:cNvPr id="6" name="图片 5" descr="gktP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785" y="2803525"/>
            <a:ext cx="3331210" cy="15919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What is wave propagation?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Our project will emphasize on ocean waves.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ym typeface="+mn-ea"/>
              </a:rPr>
              <a:t>Design of the floodbank</a:t>
            </a:r>
            <a:endParaRPr lang="en-US" altLang="zh-CN" sz="1665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en-US" altLang="zh-CN" sz="1490" dirty="0">
                <a:sym typeface="+mn-ea"/>
              </a:rPr>
              <a:t>The height of possible incoming tsunami</a:t>
            </a:r>
            <a:endParaRPr lang="en-US" altLang="zh-CN" sz="1495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70" dirty="0">
                <a:sym typeface="+mn-ea"/>
              </a:rPr>
              <a:t>Design of the dam</a:t>
            </a:r>
            <a:endParaRPr lang="en-US" altLang="zh-CN" sz="1800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en-US" altLang="zh-CN" sz="1490" dirty="0">
                <a:sym typeface="+mn-ea"/>
              </a:rPr>
              <a:t>The pressure applied on the dam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The difficulty of tracking ocean wave profile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The detector can only access the speed and the direction of the ocean waves</a:t>
            </a:r>
            <a:endParaRPr lang="en-US" altLang="zh-CN" sz="1665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Data points</a:t>
            </a:r>
            <a:endParaRPr lang="en-US" altLang="zh-CN" sz="1665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lvl="1" algn="just">
              <a:lnSpc>
                <a:spcPct val="120000"/>
              </a:lnSpc>
            </a:pPr>
            <a:endParaRPr lang="en-US" altLang="zh-CN" sz="1665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Problem Statement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The speed and direction of the ocean waves is essentially the derivative of the wave profile.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We know 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(x,t) which is the speed of waves at time t at location x.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We want to find the value of </a:t>
            </a:r>
            <a:r>
              <a:rPr lang="en-US" altLang="zh-CN" sz="2000" i="1" dirty="0"/>
              <a:t>u(x,t)</a:t>
            </a:r>
            <a:r>
              <a:rPr lang="en-US" altLang="zh-CN" sz="2000" dirty="0"/>
              <a:t> for a given x and for any t. 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This value represents the height of the ocean wave at the location x at the time t.</a:t>
            </a:r>
            <a:endParaRPr lang="en-US" altLang="zh-CN" sz="1665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It will provide us information about how strong our floodbank needs to be in order to withstand the impact of tsunamis</a:t>
            </a:r>
            <a:endParaRPr lang="en-US" altLang="zh-CN" sz="1665" dirty="0"/>
          </a:p>
        </p:txBody>
      </p:sp>
      <p:pic>
        <p:nvPicPr>
          <p:cNvPr id="4" name="图片 3" descr="wa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5" y="2551430"/>
            <a:ext cx="7686675" cy="983615"/>
          </a:xfrm>
          <a:prstGeom prst="rect">
            <a:avLst/>
          </a:prstGeom>
        </p:spPr>
      </p:pic>
      <p:pic>
        <p:nvPicPr>
          <p:cNvPr id="7" name="图片 6" descr="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3535045"/>
            <a:ext cx="4775835" cy="393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Method :Runge-Kutta Method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Why Runge-Kutta?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65" dirty="0"/>
              <a:t>Runge-Kutta methods have the high-order local truncation error </a:t>
            </a:r>
            <a:r>
              <a:rPr lang="en-US" altLang="zh-CN" sz="1665" dirty="0"/>
              <a:t>than</a:t>
            </a:r>
            <a:r>
              <a:rPr lang="zh-CN" altLang="en-US" sz="1665" dirty="0"/>
              <a:t> Taylor methods but eliminate the need to compute and evaluate the derivatives of </a:t>
            </a:r>
            <a:r>
              <a:rPr lang="en-US" altLang="zh-CN" sz="1665" dirty="0"/>
              <a:t>u(x,t), which is unknown for us</a:t>
            </a:r>
            <a:r>
              <a:rPr lang="zh-CN" altLang="en-US" sz="1665" dirty="0"/>
              <a:t>.</a:t>
            </a:r>
            <a:endParaRPr lang="zh-CN" altLang="en-US" sz="1665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Although it is slower, but it gives more accurate answers. Here, the accuracy is crucial. </a:t>
            </a:r>
            <a:endParaRPr lang="zh-CN" altLang="en-US" sz="1495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How to implement and solve?</a:t>
            </a:r>
            <a:endParaRPr lang="zh-CN" altLang="en-US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65" dirty="0"/>
              <a:t>Plug points of u</a:t>
            </a:r>
            <a:r>
              <a:rPr lang="en-US" altLang="zh-CN" sz="1665" baseline="-25000" dirty="0"/>
              <a:t>t</a:t>
            </a:r>
            <a:r>
              <a:rPr lang="zh-CN" altLang="en-US" sz="1665" dirty="0"/>
              <a:t>(x</a:t>
            </a:r>
            <a:r>
              <a:rPr lang="en-US" altLang="zh-CN" sz="1665" dirty="0"/>
              <a:t>,t</a:t>
            </a:r>
            <a:r>
              <a:rPr lang="zh-CN" altLang="en-US" sz="1665" dirty="0"/>
              <a:t>) with fixed x into python function </a:t>
            </a:r>
            <a:r>
              <a:rPr lang="en-US" altLang="zh-CN" sz="1665" dirty="0"/>
              <a:t>Runge-Kutta Method</a:t>
            </a:r>
            <a:r>
              <a:rPr lang="zh-CN" altLang="en-US" sz="1665" dirty="0"/>
              <a:t> to find corresponding </a:t>
            </a:r>
            <a:r>
              <a:rPr lang="en-US" altLang="zh-CN" sz="1665" dirty="0"/>
              <a:t>value of u(x,t)</a:t>
            </a:r>
            <a:r>
              <a:rPr lang="zh-CN" altLang="en-US" sz="1665" dirty="0"/>
              <a:t>.</a:t>
            </a:r>
            <a:endParaRPr lang="zh-CN" altLang="en-US" sz="1665" dirty="0"/>
          </a:p>
          <a:p>
            <a:pPr lvl="1" algn="just">
              <a:lnSpc>
                <a:spcPct val="120000"/>
              </a:lnSpc>
            </a:pPr>
            <a:r>
              <a:rPr lang="en-US" altLang="zh-CN" sz="1665" dirty="0"/>
              <a:t>How to validate?</a:t>
            </a:r>
            <a:endParaRPr lang="en-US" altLang="zh-CN" sz="1665" dirty="0"/>
          </a:p>
          <a:p>
            <a:pPr lvl="2" algn="just">
              <a:lnSpc>
                <a:spcPct val="120000"/>
              </a:lnSpc>
            </a:pPr>
            <a:r>
              <a:rPr lang="en-US" altLang="zh-CN" sz="1495" dirty="0"/>
              <a:t>Compare with previous project in 104A, which employed Natural Cubic Spline method.</a:t>
            </a:r>
            <a:endParaRPr lang="en-US" altLang="zh-CN" sz="1495" dirty="0"/>
          </a:p>
          <a:p>
            <a:pPr marL="457200" lvl="1" indent="0" algn="just">
              <a:lnSpc>
                <a:spcPct val="120000"/>
              </a:lnSpc>
              <a:buNone/>
            </a:pPr>
            <a:endParaRPr lang="en-US" altLang="zh-CN" sz="1665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70535" y="1820545"/>
          <a:ext cx="1146746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0"/>
                <a:gridCol w="2293620"/>
                <a:gridCol w="2259965"/>
                <a:gridCol w="2326640"/>
                <a:gridCol w="22936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 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Approximation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Actual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 Error</a:t>
                      </a:r>
                      <a:endParaRPr lang="en-US" altLang="zh-CN"/>
                    </a:p>
                  </a:txBody>
                  <a:tcPr/>
                </a:tc>
              </a:tr>
              <a:tr h="645795">
                <a:tc rowSpan="6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x=0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-7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063069965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r>
                        <a:rPr lang="zh-CN" altLang="en-US"/>
                        <a:t>7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0605434589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0.00252650672021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-7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632385977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-7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6296558231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0.00273015481344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184521520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1840978094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4.23711161948e-0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036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3523865600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3501142694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0.00227229057779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048939732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04606057410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0.00287915883952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34533483495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344495893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8.38941742112e-0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2285" y="4953000"/>
            <a:ext cx="11404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maximum height of the waves are 8.048939732 meters with error less than 0.01m=1cm. The height of floodbank we need is at least 9 meters above the sea level.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1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12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6846_2*f*1"/>
  <p:tag name="KSO_WM_UNIT_TYPE" val="f"/>
</p:tagLst>
</file>

<file path=ppt/tags/tag1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6846_2*f*1"/>
  <p:tag name="KSO_WM_UNIT_TYPE" val="f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1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6846"/>
  <p:tag name="KSO_WM_UNIT_TYPE" val="a"/>
  <p:tag name="KSO_WM_UNIT_INDEX" val="1"/>
  <p:tag name="KSO_WM_UNIT_ID" val="custom20186846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简洁毕业答辩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6846"/>
  <p:tag name="KSO_WM_UNIT_TYPE" val="b"/>
  <p:tag name="KSO_WM_UNIT_INDEX" val="1"/>
  <p:tag name="KSO_WM_UNIT_ID" val="custom20186846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BLUE CONCISE GRADUATION REPLY TEMPLATE"/>
</p:tagLst>
</file>

<file path=ppt/tags/tag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6846_2*f*1"/>
  <p:tag name="KSO_WM_UNIT_TYPE" val="f"/>
</p:tagLst>
</file>

<file path=ppt/theme/theme1.xml><?xml version="1.0" encoding="utf-8"?>
<a:theme xmlns:a="http://schemas.openxmlformats.org/drawingml/2006/main" name="1_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</Words>
  <Application>WPS 演示</Application>
  <PresentationFormat>宽屏</PresentationFormat>
  <Paragraphs>116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1_自定义设计方案</vt:lpstr>
      <vt:lpstr>Approximation Wave Propagation with Runge-Kutta Method in One Dimension </vt:lpstr>
      <vt:lpstr>Motivation</vt:lpstr>
      <vt:lpstr>Problem Statement</vt:lpstr>
      <vt:lpstr>Method 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Omicron</dc:creator>
  <cp:lastModifiedBy>Omicron Wang</cp:lastModifiedBy>
  <cp:revision>6</cp:revision>
  <dcterms:created xsi:type="dcterms:W3CDTF">2018-06-06T06:35:00Z</dcterms:created>
  <dcterms:modified xsi:type="dcterms:W3CDTF">2018-06-06T07:28:08Z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