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FA3C8-619E-1FEA-A6C5-E1C052216AB8}" v="614" dt="2024-10-27T13:18:26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70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33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67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3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1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5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1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1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8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19" y="822511"/>
            <a:ext cx="10809193" cy="208954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MLSA FULL STACK INTERNSHIP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591" y="3263677"/>
            <a:ext cx="8905102" cy="225898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2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NAME: YOGITA</a:t>
            </a:r>
          </a:p>
          <a:p>
            <a:pPr algn="ctr"/>
            <a:r>
              <a:rPr lang="en-US" sz="2800" dirty="0">
                <a:solidFill>
                  <a:schemeClr val="bg2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ROLL NO.: 2300290120291</a:t>
            </a:r>
          </a:p>
          <a:p>
            <a:pPr algn="ctr"/>
            <a:r>
              <a:rPr lang="en-US" sz="2800" dirty="0">
                <a:solidFill>
                  <a:schemeClr val="bg2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2nd YEAR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3082-31C8-3DD2-283B-0328733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PROJECT 1 : TO DO LIST (EASY)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29232F-D6CF-9F9A-736F-87AF05843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376" y="1908542"/>
            <a:ext cx="3858985" cy="3683453"/>
          </a:xfrm>
        </p:spPr>
      </p:pic>
    </p:spTree>
    <p:extLst>
      <p:ext uri="{BB962C8B-B14F-4D97-AF65-F5344CB8AC3E}">
        <p14:creationId xmlns:p14="http://schemas.microsoft.com/office/powerpoint/2010/main" val="144567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018B-1904-6A67-4AF0-D7EE1BB5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574" y="860948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TECHNOLOGY USED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5DE8-773B-ECC4-D521-D95D2D43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800" dirty="0">
                <a:latin typeface="Calibri"/>
                <a:ea typeface="Calibri"/>
                <a:cs typeface="Calibri"/>
              </a:rPr>
              <a:t>HTML  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        STRUCTURE THE LAYOUT OF THE TO DO LIST</a:t>
            </a:r>
            <a:endParaRPr lang="en-US" sz="2000" dirty="0"/>
          </a:p>
          <a:p>
            <a:pPr>
              <a:buFont typeface="Wingdings" charset="2"/>
              <a:buChar char="v"/>
            </a:pPr>
            <a:r>
              <a:rPr lang="en-US" sz="2800" dirty="0">
                <a:latin typeface="Calibri"/>
                <a:ea typeface="Calibri"/>
                <a:cs typeface="Calibri"/>
              </a:rPr>
              <a:t>CSS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        FOR STYLING 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sz="2800" dirty="0">
                <a:latin typeface="Calibri"/>
                <a:ea typeface="Calibri"/>
                <a:cs typeface="Calibri"/>
              </a:rPr>
              <a:t>JAVASCRIPT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        TO MAKE THE WEB PAGE INTERACTIVE</a:t>
            </a:r>
          </a:p>
          <a:p>
            <a:pPr>
              <a:buFont typeface="Wingdings" charset="2"/>
              <a:buChar char="v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Wingdings" charset="2"/>
              <a:buChar char="v"/>
            </a:pP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3440C-169B-1390-69D5-12CA5153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62" y="881944"/>
            <a:ext cx="3650279" cy="125989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FEATURES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</a:br>
            <a:br>
              <a:rPr lang="en-US" sz="1700" dirty="0">
                <a:latin typeface="Calibri"/>
                <a:ea typeface="Calibri"/>
                <a:cs typeface="Calibri"/>
              </a:rPr>
            </a:br>
            <a:br>
              <a:rPr lang="en-US" sz="1700" dirty="0">
                <a:latin typeface="Calibri"/>
                <a:ea typeface="Calibri"/>
                <a:cs typeface="Calibri"/>
              </a:rPr>
            </a:br>
            <a:br>
              <a:rPr lang="en-US" sz="1700" dirty="0">
                <a:latin typeface="Calibri"/>
                <a:ea typeface="Calibri"/>
                <a:cs typeface="Calibri"/>
              </a:rPr>
            </a:br>
            <a:endParaRPr lang="en-US" sz="1700">
              <a:latin typeface="Calibri"/>
              <a:ea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F34E76F8-AA81-4700-A45B-3B97F62A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123953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000" dirty="0">
                <a:latin typeface="Calibri"/>
                <a:ea typeface="Calibri"/>
                <a:cs typeface="Calibri"/>
              </a:rPr>
              <a:t>ADD A TASK</a:t>
            </a:r>
            <a:endParaRPr lang="en-US" dirty="0">
              <a:latin typeface="Century Gothic" panose="020B0502020202020204"/>
              <a:ea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000" dirty="0">
                <a:latin typeface="Calibri"/>
                <a:ea typeface="Calibri"/>
                <a:cs typeface="Calibri"/>
              </a:rPr>
              <a:t>MARK THE TASK AS COMPLETE</a:t>
            </a:r>
          </a:p>
          <a:p>
            <a:pPr>
              <a:buFont typeface="Wingdings" charset="2"/>
              <a:buChar char="Ø"/>
            </a:pPr>
            <a:r>
              <a:rPr lang="en-US" sz="2000" dirty="0">
                <a:latin typeface="Calibri"/>
                <a:ea typeface="Calibri"/>
                <a:cs typeface="Calibri"/>
              </a:rPr>
              <a:t>MINIMAL RESOURCE USED</a:t>
            </a:r>
          </a:p>
          <a:p>
            <a:pPr>
              <a:buFont typeface="Wingdings" charset="2"/>
              <a:buChar char="Ø"/>
            </a:pPr>
            <a:r>
              <a:rPr lang="en-US" sz="2000" dirty="0">
                <a:latin typeface="Calibri"/>
                <a:ea typeface="Calibri"/>
                <a:cs typeface="Calibri"/>
              </a:rPr>
              <a:t>AUTOMATIC INPUT RESET</a:t>
            </a:r>
          </a:p>
          <a:p>
            <a:pPr>
              <a:buFont typeface="Wingdings" charset="2"/>
              <a:buChar char="Ø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4C72FB-660E-DCAF-9163-C7FB08AC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86" y="1097280"/>
            <a:ext cx="4259805" cy="4664945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36EE-6C20-FED6-8AAF-ECE781D9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195" y="562326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PROJECT 2 : BASIC CALCULATOR (INTERMEDIATE)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D7108E28-7C53-DF9D-A2D1-DAD6C6D45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643" y="2064749"/>
            <a:ext cx="3588724" cy="4506684"/>
          </a:xfrm>
        </p:spPr>
      </p:pic>
    </p:spTree>
    <p:extLst>
      <p:ext uri="{BB962C8B-B14F-4D97-AF65-F5344CB8AC3E}">
        <p14:creationId xmlns:p14="http://schemas.microsoft.com/office/powerpoint/2010/main" val="4527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A7D-7C14-E7DD-BE32-B68C6C21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114" y="860948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TECHNOLOGY USED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CAF7-AF0E-8416-821B-87D16B512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charset="2"/>
              <a:buChar char="v"/>
            </a:pPr>
            <a:r>
              <a:rPr lang="en-US" sz="2800" dirty="0">
                <a:latin typeface="Calibri"/>
                <a:ea typeface="Calibri"/>
                <a:cs typeface="Calibri"/>
              </a:rPr>
              <a:t>HTML  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          STRUCTURE THE LAYOUT OF THE CALCULATOR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,Sans-Serif" charset="2"/>
              <a:buChar char="v"/>
            </a:pPr>
            <a:r>
              <a:rPr lang="en-US" sz="2800" dirty="0">
                <a:latin typeface="Calibri"/>
                <a:ea typeface="Calibri"/>
                <a:cs typeface="Calibri"/>
              </a:rPr>
              <a:t>CSS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          FOR STYLING 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,Sans-Serif" charset="2"/>
              <a:buChar char="v"/>
            </a:pPr>
            <a:r>
              <a:rPr lang="en-US" sz="2800" dirty="0">
                <a:latin typeface="Calibri"/>
                <a:ea typeface="Calibri"/>
                <a:cs typeface="Calibri"/>
              </a:rPr>
              <a:t>JAVASCRIPT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          IMPLEMENT THE CALCULATOR'S FUNCTIONALITY</a:t>
            </a:r>
            <a:endParaRPr lang="en-US" sz="20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,Sans-Serif" charset="2"/>
              <a:buChar char="v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4995-335A-BAD1-3C2C-A4D3058E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FEATURES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25D4F7-0E68-ED47-7624-56482C14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PERFORMS BASIC ARITHMETIC OPERATIONS</a:t>
            </a:r>
          </a:p>
          <a:p>
            <a:pPr>
              <a:buFont typeface="Wingdings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CLEAR FUNCTIONALITY</a:t>
            </a:r>
          </a:p>
          <a:p>
            <a:pPr>
              <a:buFont typeface="Wingdings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RESPONSIVE LAYOUT</a:t>
            </a:r>
          </a:p>
        </p:txBody>
      </p:sp>
      <p:pic>
        <p:nvPicPr>
          <p:cNvPr id="4" name="Content Placeholder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146A84FD-AE62-83A0-C271-D5D23B6A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930" y="645106"/>
            <a:ext cx="425159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BAB2-552A-1270-2C5A-E41C6B8B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1565404"/>
            <a:ext cx="8911687" cy="110159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THANK</a:t>
            </a:r>
            <a:endParaRPr lang="en-US" sz="48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257C-C0BC-21EB-44B1-8295CD40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2111188"/>
            <a:ext cx="8915400" cy="3250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YOU !!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952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MLSA FULL STACK INTERNSHIP</vt:lpstr>
      <vt:lpstr>PROJECT 1 : TO DO LIST (EASY)</vt:lpstr>
      <vt:lpstr>TECHNOLOGY USED</vt:lpstr>
      <vt:lpstr>FEATURES    </vt:lpstr>
      <vt:lpstr>PROJECT 2 : BASIC CALCULATOR (INTERMEDIATE)</vt:lpstr>
      <vt:lpstr>TECHNOLOGY USED</vt:lpstr>
      <vt:lpstr>FEATURES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243</cp:revision>
  <dcterms:created xsi:type="dcterms:W3CDTF">2024-10-27T12:07:41Z</dcterms:created>
  <dcterms:modified xsi:type="dcterms:W3CDTF">2024-10-27T13:22:10Z</dcterms:modified>
</cp:coreProperties>
</file>