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5" r:id="rId6"/>
    <p:sldId id="266" r:id="rId7"/>
    <p:sldId id="267" r:id="rId8"/>
    <p:sldId id="268" r:id="rId9"/>
    <p:sldId id="269" r:id="rId10"/>
    <p:sldId id="270" r:id="rId11"/>
    <p:sldId id="271" r:id="rId12"/>
    <p:sldId id="272" r:id="rId13"/>
    <p:sldId id="274" r:id="rId14"/>
    <p:sldId id="276"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3A8415-3637-4F3B-8D61-BFC2E4E5938B}" type="datetimeFigureOut">
              <a:rPr lang="en-US" smtClean="0"/>
              <a:t>17/12/2022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252021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A8415-3637-4F3B-8D61-BFC2E4E5938B}" type="datetimeFigureOut">
              <a:rPr lang="en-US" smtClean="0"/>
              <a:t>17/12/2022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14889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A8415-3637-4F3B-8D61-BFC2E4E5938B}" type="datetimeFigureOut">
              <a:rPr lang="en-US" smtClean="0"/>
              <a:t>17/12/2022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185621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A8415-3637-4F3B-8D61-BFC2E4E5938B}" type="datetimeFigureOut">
              <a:rPr lang="en-US" smtClean="0"/>
              <a:t>17/12/2022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347746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A8415-3637-4F3B-8D61-BFC2E4E5938B}" type="datetimeFigureOut">
              <a:rPr lang="en-US" smtClean="0"/>
              <a:t>17/12/2022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62741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3A8415-3637-4F3B-8D61-BFC2E4E5938B}" type="datetimeFigureOut">
              <a:rPr lang="en-US" smtClean="0"/>
              <a:t>17/12/2022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50852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3A8415-3637-4F3B-8D61-BFC2E4E5938B}" type="datetimeFigureOut">
              <a:rPr lang="en-US" smtClean="0"/>
              <a:t>17/12/2022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101213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3A8415-3637-4F3B-8D61-BFC2E4E5938B}" type="datetimeFigureOut">
              <a:rPr lang="en-US" smtClean="0"/>
              <a:t>17/12/2022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236520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A8415-3637-4F3B-8D61-BFC2E4E5938B}" type="datetimeFigureOut">
              <a:rPr lang="en-US" smtClean="0"/>
              <a:t>17/12/2022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388433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A8415-3637-4F3B-8D61-BFC2E4E5938B}" type="datetimeFigureOut">
              <a:rPr lang="en-US" smtClean="0"/>
              <a:t>17/12/2022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364946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A8415-3637-4F3B-8D61-BFC2E4E5938B}" type="datetimeFigureOut">
              <a:rPr lang="en-US" smtClean="0"/>
              <a:t>17/12/2022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18C27-5719-4F31-B581-FE2CA22906CA}" type="slidenum">
              <a:rPr lang="en-US" smtClean="0"/>
              <a:t>‹#›</a:t>
            </a:fld>
            <a:endParaRPr lang="en-US"/>
          </a:p>
        </p:txBody>
      </p:sp>
    </p:spTree>
    <p:extLst>
      <p:ext uri="{BB962C8B-B14F-4D97-AF65-F5344CB8AC3E}">
        <p14:creationId xmlns:p14="http://schemas.microsoft.com/office/powerpoint/2010/main" val="266668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A8415-3637-4F3B-8D61-BFC2E4E5938B}" type="datetimeFigureOut">
              <a:rPr lang="en-US" smtClean="0"/>
              <a:t>17/12/2022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18C27-5719-4F31-B581-FE2CA22906CA}" type="slidenum">
              <a:rPr lang="en-US" smtClean="0"/>
              <a:t>‹#›</a:t>
            </a:fld>
            <a:endParaRPr lang="en-US"/>
          </a:p>
        </p:txBody>
      </p:sp>
    </p:spTree>
    <p:extLst>
      <p:ext uri="{BB962C8B-B14F-4D97-AF65-F5344CB8AC3E}">
        <p14:creationId xmlns:p14="http://schemas.microsoft.com/office/powerpoint/2010/main" val="3849336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Causes of Death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8928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9" y="152401"/>
            <a:ext cx="43053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2401"/>
            <a:ext cx="4038600" cy="251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27" y="3200400"/>
            <a:ext cx="4343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2518" y="3200400"/>
            <a:ext cx="377428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945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1"/>
            <a:ext cx="4191000" cy="251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152401"/>
            <a:ext cx="4572000" cy="251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0"/>
            <a:ext cx="419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7238" y="3048000"/>
            <a:ext cx="434816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112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1"/>
            <a:ext cx="4572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3124201"/>
            <a:ext cx="4572000" cy="374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29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DISEASE FATALITY ACROSS TOP 10 COUNTRIES</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33870"/>
            <a:ext cx="8229600" cy="365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139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FATAL DISEASE BURDEN OF THE WORLD</a:t>
            </a:r>
            <a:endParaRPr lang="en-US" sz="36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38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954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CHINA , INDIA AND USA faces the largest brunt of deaths due to diseases in the world Cardiovascular diseases , Neoplasms (Malignancy/Cancer) and Chronic Respiratory diseases (for example : Pneumonia) are the top 3 killer diseases in the world.</a:t>
            </a:r>
          </a:p>
          <a:p>
            <a:pPr marL="0" indent="0">
              <a:buNone/>
            </a:pPr>
            <a:r>
              <a:rPr lang="en-US" dirty="0" smtClean="0"/>
              <a:t>​</a:t>
            </a:r>
            <a:endParaRPr lang="en-US" dirty="0"/>
          </a:p>
          <a:p>
            <a:endParaRPr lang="en-US" dirty="0"/>
          </a:p>
        </p:txBody>
      </p:sp>
    </p:spTree>
    <p:extLst>
      <p:ext uri="{BB962C8B-B14F-4D97-AF65-F5344CB8AC3E}">
        <p14:creationId xmlns:p14="http://schemas.microsoft.com/office/powerpoint/2010/main" val="3605087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 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 </a:t>
            </a:r>
          </a:p>
        </p:txBody>
      </p:sp>
    </p:spTree>
    <p:extLst>
      <p:ext uri="{BB962C8B-B14F-4D97-AF65-F5344CB8AC3E}">
        <p14:creationId xmlns:p14="http://schemas.microsoft.com/office/powerpoint/2010/main" val="109179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Diseases mentioned in the Dataset: </a:t>
            </a:r>
            <a:r>
              <a:rPr lang="en-US" dirty="0" smtClean="0"/>
              <a:t/>
            </a:r>
            <a:br>
              <a:rPr lang="en-US" dirty="0" smtClean="0"/>
            </a:br>
            <a:endParaRPr lang="en-US" dirty="0"/>
          </a:p>
        </p:txBody>
      </p:sp>
      <p:sp>
        <p:nvSpPr>
          <p:cNvPr id="3" name="Content Placeholder 2"/>
          <p:cNvSpPr>
            <a:spLocks noGrp="1"/>
          </p:cNvSpPr>
          <p:nvPr>
            <p:ph idx="1"/>
          </p:nvPr>
        </p:nvSpPr>
        <p:spPr>
          <a:xfrm>
            <a:off x="228600" y="914400"/>
            <a:ext cx="9067800" cy="6324600"/>
          </a:xfrm>
        </p:spPr>
        <p:txBody>
          <a:bodyPr>
            <a:normAutofit fontScale="40000" lnSpcReduction="20000"/>
          </a:bodyPr>
          <a:lstStyle/>
          <a:p>
            <a:endParaRPr lang="en-US" dirty="0"/>
          </a:p>
          <a:p>
            <a:r>
              <a:rPr lang="en-US" dirty="0" smtClean="0"/>
              <a:t> </a:t>
            </a:r>
            <a:r>
              <a:rPr lang="en-US" dirty="0"/>
              <a:t>Meningitis </a:t>
            </a:r>
          </a:p>
          <a:p>
            <a:r>
              <a:rPr lang="en-US" dirty="0" smtClean="0"/>
              <a:t> </a:t>
            </a:r>
            <a:r>
              <a:rPr lang="en-US" dirty="0"/>
              <a:t>Alzheimer's Disease and Other Dementias </a:t>
            </a:r>
          </a:p>
          <a:p>
            <a:r>
              <a:rPr lang="en-US" dirty="0" smtClean="0"/>
              <a:t> </a:t>
            </a:r>
            <a:r>
              <a:rPr lang="en-US" dirty="0"/>
              <a:t>Parkinson's Disease </a:t>
            </a:r>
          </a:p>
          <a:p>
            <a:r>
              <a:rPr lang="en-US" dirty="0" smtClean="0"/>
              <a:t> </a:t>
            </a:r>
            <a:r>
              <a:rPr lang="en-US" dirty="0"/>
              <a:t>Nutritional Deficiencies </a:t>
            </a:r>
          </a:p>
          <a:p>
            <a:r>
              <a:rPr lang="en-US" dirty="0" smtClean="0"/>
              <a:t> </a:t>
            </a:r>
            <a:r>
              <a:rPr lang="en-US" dirty="0"/>
              <a:t>Malaria </a:t>
            </a:r>
          </a:p>
          <a:p>
            <a:r>
              <a:rPr lang="en-US" dirty="0" smtClean="0"/>
              <a:t> </a:t>
            </a:r>
            <a:r>
              <a:rPr lang="en-US" dirty="0"/>
              <a:t>Drowning </a:t>
            </a:r>
          </a:p>
          <a:p>
            <a:r>
              <a:rPr lang="en-US" dirty="0" smtClean="0"/>
              <a:t> </a:t>
            </a:r>
            <a:r>
              <a:rPr lang="en-US" dirty="0"/>
              <a:t>Interpersonal Violence </a:t>
            </a:r>
          </a:p>
          <a:p>
            <a:r>
              <a:rPr lang="en-US" dirty="0" smtClean="0"/>
              <a:t> </a:t>
            </a:r>
            <a:r>
              <a:rPr lang="en-US" dirty="0"/>
              <a:t>Maternal Disorders </a:t>
            </a:r>
          </a:p>
          <a:p>
            <a:r>
              <a:rPr lang="en-US" dirty="0" smtClean="0"/>
              <a:t> </a:t>
            </a:r>
            <a:r>
              <a:rPr lang="en-US" dirty="0"/>
              <a:t>Drug Use Disorders </a:t>
            </a:r>
          </a:p>
          <a:p>
            <a:r>
              <a:rPr lang="en-US" dirty="0" smtClean="0"/>
              <a:t> </a:t>
            </a:r>
            <a:r>
              <a:rPr lang="en-US" dirty="0"/>
              <a:t>Tuberculosis </a:t>
            </a:r>
          </a:p>
          <a:p>
            <a:r>
              <a:rPr lang="en-US" dirty="0" smtClean="0"/>
              <a:t> </a:t>
            </a:r>
            <a:r>
              <a:rPr lang="en-US" dirty="0"/>
              <a:t>Cardiovascular Diseases </a:t>
            </a:r>
          </a:p>
          <a:p>
            <a:r>
              <a:rPr lang="en-US" dirty="0" smtClean="0"/>
              <a:t> </a:t>
            </a:r>
            <a:r>
              <a:rPr lang="en-US" dirty="0"/>
              <a:t>Lower Respiratory Infections </a:t>
            </a:r>
          </a:p>
          <a:p>
            <a:r>
              <a:rPr lang="en-US" dirty="0" smtClean="0"/>
              <a:t> </a:t>
            </a:r>
            <a:r>
              <a:rPr lang="en-US" dirty="0"/>
              <a:t>Neonatal Disorders </a:t>
            </a:r>
          </a:p>
          <a:p>
            <a:r>
              <a:rPr lang="en-US" dirty="0" smtClean="0"/>
              <a:t> </a:t>
            </a:r>
            <a:r>
              <a:rPr lang="en-US" dirty="0"/>
              <a:t>Alcohol Use Disorders </a:t>
            </a:r>
            <a:endParaRPr lang="en-US" dirty="0" smtClean="0"/>
          </a:p>
          <a:p>
            <a:r>
              <a:rPr lang="en-US" dirty="0"/>
              <a:t> </a:t>
            </a:r>
            <a:r>
              <a:rPr lang="en-US" dirty="0" smtClean="0"/>
              <a:t>Self-harm </a:t>
            </a:r>
            <a:endParaRPr lang="en-US" dirty="0"/>
          </a:p>
          <a:p>
            <a:r>
              <a:rPr lang="en-US" dirty="0" smtClean="0"/>
              <a:t> </a:t>
            </a:r>
            <a:r>
              <a:rPr lang="en-US" dirty="0"/>
              <a:t>Exposure to Forces of Nature </a:t>
            </a:r>
          </a:p>
          <a:p>
            <a:r>
              <a:rPr lang="en-US" dirty="0" smtClean="0"/>
              <a:t> </a:t>
            </a:r>
            <a:r>
              <a:rPr lang="en-US" dirty="0"/>
              <a:t>Diarrheal Diseases - </a:t>
            </a:r>
          </a:p>
          <a:p>
            <a:r>
              <a:rPr lang="en-US" dirty="0" smtClean="0"/>
              <a:t> </a:t>
            </a:r>
            <a:r>
              <a:rPr lang="en-US" dirty="0"/>
              <a:t>Environmental Heat and Cold Exposure </a:t>
            </a:r>
          </a:p>
          <a:p>
            <a:r>
              <a:rPr lang="en-US" dirty="0" smtClean="0"/>
              <a:t> </a:t>
            </a:r>
            <a:r>
              <a:rPr lang="en-US" dirty="0"/>
              <a:t>Neoplasms </a:t>
            </a:r>
          </a:p>
          <a:p>
            <a:r>
              <a:rPr lang="en-US" dirty="0" smtClean="0"/>
              <a:t> </a:t>
            </a:r>
            <a:r>
              <a:rPr lang="en-US" dirty="0"/>
              <a:t>Conflict and Terrorism </a:t>
            </a:r>
          </a:p>
          <a:p>
            <a:r>
              <a:rPr lang="en-US" dirty="0" smtClean="0"/>
              <a:t> </a:t>
            </a:r>
            <a:r>
              <a:rPr lang="en-US" dirty="0"/>
              <a:t>Diabetes Mellitus – </a:t>
            </a:r>
          </a:p>
          <a:p>
            <a:r>
              <a:rPr lang="en-US" dirty="0" smtClean="0"/>
              <a:t> </a:t>
            </a:r>
            <a:r>
              <a:rPr lang="en-US" dirty="0"/>
              <a:t>Chronic Kidney Disease </a:t>
            </a:r>
          </a:p>
          <a:p>
            <a:r>
              <a:rPr lang="en-US" dirty="0" smtClean="0"/>
              <a:t> </a:t>
            </a:r>
            <a:r>
              <a:rPr lang="en-US" dirty="0"/>
              <a:t>Poisonings </a:t>
            </a:r>
          </a:p>
          <a:p>
            <a:r>
              <a:rPr lang="en-US" dirty="0" smtClean="0"/>
              <a:t> </a:t>
            </a:r>
            <a:r>
              <a:rPr lang="en-US" dirty="0"/>
              <a:t>Protein-Energy Malnutrition </a:t>
            </a:r>
          </a:p>
          <a:p>
            <a:r>
              <a:rPr lang="en-US" dirty="0" smtClean="0"/>
              <a:t> </a:t>
            </a:r>
            <a:r>
              <a:rPr lang="en-US" dirty="0"/>
              <a:t>Chronic Respiratory Diseases </a:t>
            </a:r>
          </a:p>
          <a:p>
            <a:r>
              <a:rPr lang="en-US" dirty="0" smtClean="0"/>
              <a:t> </a:t>
            </a:r>
            <a:r>
              <a:rPr lang="en-US" dirty="0"/>
              <a:t>Cirrhosis and Other Chronic Liver Diseases </a:t>
            </a:r>
          </a:p>
          <a:p>
            <a:r>
              <a:rPr lang="en-US" dirty="0" smtClean="0"/>
              <a:t> </a:t>
            </a:r>
            <a:r>
              <a:rPr lang="en-US" dirty="0"/>
              <a:t>Digestive Diseases </a:t>
            </a:r>
          </a:p>
          <a:p>
            <a:r>
              <a:rPr lang="en-US" dirty="0" smtClean="0"/>
              <a:t> </a:t>
            </a:r>
            <a:r>
              <a:rPr lang="en-US" dirty="0"/>
              <a:t>Fire, Heat, and Hot Substances </a:t>
            </a:r>
          </a:p>
          <a:p>
            <a:r>
              <a:rPr lang="en-US" dirty="0" smtClean="0"/>
              <a:t> </a:t>
            </a:r>
            <a:r>
              <a:rPr lang="en-US" dirty="0"/>
              <a:t>Acute Hepatitis </a:t>
            </a:r>
          </a:p>
          <a:p>
            <a:endParaRPr lang="en-US" dirty="0"/>
          </a:p>
        </p:txBody>
      </p:sp>
    </p:spTree>
    <p:extLst>
      <p:ext uri="{BB962C8B-B14F-4D97-AF65-F5344CB8AC3E}">
        <p14:creationId xmlns:p14="http://schemas.microsoft.com/office/powerpoint/2010/main" val="1669501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Countries with highest no. of people dying with diseases: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970" y="1600200"/>
            <a:ext cx="7742059" cy="4525963"/>
          </a:xfrm>
        </p:spPr>
      </p:pic>
    </p:spTree>
    <p:extLst>
      <p:ext uri="{BB962C8B-B14F-4D97-AF65-F5344CB8AC3E}">
        <p14:creationId xmlns:p14="http://schemas.microsoft.com/office/powerpoint/2010/main" val="128558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0508"/>
            <a:ext cx="3810000" cy="2274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40508"/>
            <a:ext cx="3886200" cy="2274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667000"/>
            <a:ext cx="3810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667000"/>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02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4267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8601"/>
            <a:ext cx="3962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3276600"/>
            <a:ext cx="4343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9" y="3242094"/>
            <a:ext cx="4114801" cy="331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670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1"/>
            <a:ext cx="4343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8100"/>
            <a:ext cx="4495800" cy="335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6" y="3265099"/>
            <a:ext cx="4328304"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2313" y="3390902"/>
            <a:ext cx="4559287" cy="346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69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 y="228600"/>
            <a:ext cx="45339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8601"/>
            <a:ext cx="4038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19450"/>
            <a:ext cx="4343400" cy="36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900" y="3429000"/>
            <a:ext cx="3924300"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601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52400"/>
            <a:ext cx="4419599"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2400"/>
            <a:ext cx="4343401"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3048000"/>
            <a:ext cx="4229100"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048000"/>
            <a:ext cx="4381500"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904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478</Words>
  <Application>Microsoft Office PowerPoint</Application>
  <PresentationFormat>On-screen Show (4:3)</PresentationFormat>
  <Paragraphs>40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Causes of Death </vt:lpstr>
      <vt:lpstr>PowerPoint Presentation</vt:lpstr>
      <vt:lpstr> Diseases mentioned in the Dataset:  </vt:lpstr>
      <vt:lpstr>Countries with highest no. of people dying with diseases: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DISEASE FATALITY ACROSS TOP 10 COUNTRIES</vt:lpstr>
      <vt:lpstr>FATAL DISEASE BURDEN OF THE WORLD</vt:lpstr>
      <vt:lpstr>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Causes of Death</dc:title>
  <dc:creator>ASUS</dc:creator>
  <cp:lastModifiedBy>ASUS</cp:lastModifiedBy>
  <cp:revision>6</cp:revision>
  <dcterms:created xsi:type="dcterms:W3CDTF">2022-12-17T10:37:52Z</dcterms:created>
  <dcterms:modified xsi:type="dcterms:W3CDTF">2022-12-17T11:38:17Z</dcterms:modified>
</cp:coreProperties>
</file>