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94E89-5C5C-4CEB-8999-23C091D597EA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22657-CCC9-4398-9840-E83F0A9BA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4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BA606-2071-403B-831A-D43C1AF73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43C068-B013-4180-9151-A6204D11B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FF3FA-9360-42B4-A59D-E2AB5CE6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88A1-C60D-4215-9C19-6498F156FB4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9DB07-B198-4636-A18F-D34FF0F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7AC39-F63A-4CA5-8C8E-9875A1ED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F42-E52F-47EA-8884-3D3F646D6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86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555D3-283C-4BC5-9CBE-D258FC5F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FCB30B-6D64-4993-8982-C21248373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3A88E-E779-42F9-8458-C7D982AA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88A1-C60D-4215-9C19-6498F156FB4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70D5E-F4CB-4173-BC37-442158B1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06AB3-DC37-4DD6-9005-5F17287F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F42-E52F-47EA-8884-3D3F646D6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E92D62-41F1-43B7-A397-0089BB6A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F6D896-7A02-44C0-8AC8-B8C414810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B9DB4-E2E2-48B7-9AD7-AF5E2EBE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88A1-C60D-4215-9C19-6498F156FB4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B8FF8-27D2-452F-A091-CD597336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FED2D-C2DE-463C-8F9D-A77420DC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F42-E52F-47EA-8884-3D3F646D6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6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86DB3-9991-4D21-ADC4-5BC1E824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FC72A-BA24-46D4-819E-1A206E82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B86FB-0811-4083-859E-AE6A16BC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88A1-C60D-4215-9C19-6498F156FB4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FC91A-E899-4C6F-B98A-874CE6F6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40440-1C49-4D73-ADB8-1172D03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F42-E52F-47EA-8884-3D3F646D6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3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35483-0224-49CB-B11F-D4155581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7CE4B-DDEA-4B17-88C7-619FBCF3F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CB905-C994-48BF-8BF2-24E08DF4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88A1-C60D-4215-9C19-6498F156FB4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D3FF8-6E3B-4C50-B2EA-5449BA97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D4439-4E21-47D3-BE99-C915CBAB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F42-E52F-47EA-8884-3D3F646D6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6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15039-CE22-47DD-AE11-3D531FC5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5C2A1-5C4B-44C3-A09B-B88629CAF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B33AA2-64D5-42DF-A12F-42E2D9237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D4677D-58BE-4FB0-81FE-AC4E4612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88A1-C60D-4215-9C19-6498F156FB4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ACA50-5703-412A-A5C9-87313213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F9226-A589-42FA-BB54-8AD7CCBA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F42-E52F-47EA-8884-3D3F646D6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E6B68-F4A5-4CD3-919C-1A4F733D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7C049-3CA4-42C6-8F4F-6E580077B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EBC28-D8F8-40CD-B37D-82980964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4342DA-3A15-4CEE-AF75-087E55EEB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D219C2-98C0-4B0F-83F2-B3DA9783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1DE48C-AA72-47FF-9028-C4868F64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88A1-C60D-4215-9C19-6498F156FB4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9F1492-7096-4536-9DF8-FB05EDBF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1F2A92-7128-4594-9B89-6E31CDC7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F42-E52F-47EA-8884-3D3F646D6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E7145-3564-47A4-8BDE-B25A8FBB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6D7E6-5F15-4B0B-9112-C911E7F0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88A1-C60D-4215-9C19-6498F156FB4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826D7E-9591-45BD-86FF-BBC99628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7E8B8D-FCE2-4B37-BE57-43178AA6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F42-E52F-47EA-8884-3D3F646D6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2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A4E36E-5F8C-4DA6-9250-96A6189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88A1-C60D-4215-9C19-6498F156FB4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FB0353-F2C2-4B3F-939C-1DB83D82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34339-9D60-4688-AEA7-D07204AD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F42-E52F-47EA-8884-3D3F646D6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D6400-E79D-4094-B467-3E2F506B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8C4FE-D18C-47E8-8685-913F861BA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DDB1CC-6DA3-4067-B423-771C0E839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0E647-3A96-4E55-9FCE-8CFC6464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88A1-C60D-4215-9C19-6498F156FB4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5D9C0-C378-49F3-A943-3C86B24A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22397-CACB-4C8E-9F36-37A45EC7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F42-E52F-47EA-8884-3D3F646D6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4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9E0F4-64BD-4484-9123-4AC5E9B9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73D707-B6C4-4F11-86E4-FFA925DD8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7722E4-220F-4D2D-AFD0-97A4F5F68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297425-977F-4393-B6B6-D05B18A1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88A1-C60D-4215-9C19-6498F156FB4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48A74-B538-47D6-AB27-E409DE45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76105-275C-465C-8B92-53B32552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7F42-E52F-47EA-8884-3D3F646D6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1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44CFE1-2A32-4010-9215-AA6CA6AE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4DE97A-1E80-4D37-9582-13517C561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441BF-B7C1-46F2-AB42-5251B02A0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E88A1-C60D-4215-9C19-6498F156FB43}" type="datetimeFigureOut">
              <a:rPr lang="zh-CN" altLang="en-US" smtClean="0"/>
              <a:t>2022/11/4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EF1A6-D4C6-4535-BF31-736170C41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1A038-38AF-4A14-86B8-6B9FCB0E5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7F42-E52F-47EA-8884-3D3F646D6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7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BE373DB-EABD-4E1B-96F6-2DC42A394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852" y="3111309"/>
            <a:ext cx="3330386" cy="333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云形 4">
            <a:extLst>
              <a:ext uri="{FF2B5EF4-FFF2-40B4-BE49-F238E27FC236}">
                <a16:creationId xmlns:a16="http://schemas.microsoft.com/office/drawing/2014/main" id="{56755117-B6A7-49D9-9C37-32ACC889967C}"/>
              </a:ext>
            </a:extLst>
          </p:cNvPr>
          <p:cNvSpPr/>
          <p:nvPr/>
        </p:nvSpPr>
        <p:spPr>
          <a:xfrm>
            <a:off x="10191190" y="1811106"/>
            <a:ext cx="1974479" cy="1416422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93566FB4-3FBD-44A4-9433-AC83912A6EBA}"/>
              </a:ext>
            </a:extLst>
          </p:cNvPr>
          <p:cNvSpPr/>
          <p:nvPr/>
        </p:nvSpPr>
        <p:spPr>
          <a:xfrm>
            <a:off x="6642847" y="3428999"/>
            <a:ext cx="2272554" cy="159795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0FCF650B-F8A3-40EC-8C08-55A2C93F7784}"/>
              </a:ext>
            </a:extLst>
          </p:cNvPr>
          <p:cNvSpPr/>
          <p:nvPr/>
        </p:nvSpPr>
        <p:spPr>
          <a:xfrm>
            <a:off x="7823943" y="1768287"/>
            <a:ext cx="2225491" cy="165847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A2482B-DEEE-40BF-8ECE-DABE7FA8B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79" y="3183027"/>
            <a:ext cx="1843928" cy="18439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509853-B992-4206-8A2B-0D10FC512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63" y="1473290"/>
            <a:ext cx="2997951" cy="224846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C6849C7-AD84-4A44-B6CF-C61A91609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111" y="1729389"/>
            <a:ext cx="1542127" cy="154212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5AAA482-AD4C-4FB1-BED4-0C0FCCF6F324}"/>
              </a:ext>
            </a:extLst>
          </p:cNvPr>
          <p:cNvSpPr txBox="1"/>
          <p:nvPr/>
        </p:nvSpPr>
        <p:spPr>
          <a:xfrm>
            <a:off x="-1033221" y="3721753"/>
            <a:ext cx="5442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소 속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충북대학교 소프트웨어학과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1206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팀 명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뭘 좀 먹자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1206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팀 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PIAO ZHEJUN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YAO TIANSHUI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MA GUOHAO, CHEN YUXIANG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120650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교 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강재구 교수님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137A63-6F9D-4468-98E2-221D2A47736D}"/>
              </a:ext>
            </a:extLst>
          </p:cNvPr>
          <p:cNvSpPr/>
          <p:nvPr/>
        </p:nvSpPr>
        <p:spPr>
          <a:xfrm>
            <a:off x="4523293" y="304255"/>
            <a:ext cx="3145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뭘좀 먹자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09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EC035E-0B36-44EB-BD5B-A3BFEEFD390F}"/>
              </a:ext>
            </a:extLst>
          </p:cNvPr>
          <p:cNvSpPr txBox="1"/>
          <p:nvPr/>
        </p:nvSpPr>
        <p:spPr>
          <a:xfrm>
            <a:off x="4469606" y="295274"/>
            <a:ext cx="3252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목차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07C894-9047-46DA-BC7F-BF2003875D6C}"/>
              </a:ext>
            </a:extLst>
          </p:cNvPr>
          <p:cNvSpPr txBox="1"/>
          <p:nvPr/>
        </p:nvSpPr>
        <p:spPr>
          <a:xfrm>
            <a:off x="895350" y="1219200"/>
            <a:ext cx="102679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Slide 1.   </a:t>
            </a:r>
            <a:r>
              <a:rPr lang="ko-KR" altLang="en-US" sz="2400" dirty="0"/>
              <a:t>시스템 개요</a:t>
            </a:r>
            <a:endParaRPr lang="en-US" altLang="ko-KR" sz="2400" dirty="0"/>
          </a:p>
          <a:p>
            <a:r>
              <a:rPr lang="en-US" altLang="ko-KR" dirty="0"/>
              <a:t>1)</a:t>
            </a:r>
            <a:r>
              <a:rPr lang="ko-KR" altLang="en-US" dirty="0"/>
              <a:t>시스템명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시스템 간단한 설명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사용자 유형</a:t>
            </a:r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dirty="0"/>
              <a:t>운영 개념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Slide 2.   1</a:t>
            </a:r>
            <a:r>
              <a:rPr lang="ko-KR" altLang="en-US" sz="2400" dirty="0"/>
              <a:t>차빌드 개요</a:t>
            </a:r>
            <a:endParaRPr lang="en-US" altLang="ko-KR" sz="2400" dirty="0"/>
          </a:p>
          <a:p>
            <a:pPr marL="342900" indent="-342900">
              <a:buAutoNum type="arabicParenR"/>
            </a:pPr>
            <a:r>
              <a:rPr lang="en-US" altLang="zh-CN" dirty="0"/>
              <a:t>Use Case diagram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sz="2400" dirty="0"/>
              <a:t>Slide 3:   </a:t>
            </a:r>
            <a:r>
              <a:rPr lang="ko-KR" altLang="en-US" sz="2400" dirty="0"/>
              <a:t>태스트 목록과 개발 환경</a:t>
            </a:r>
            <a:endParaRPr lang="en-US" altLang="ko-KR" sz="2400" dirty="0"/>
          </a:p>
          <a:p>
            <a:r>
              <a:rPr lang="en-US" altLang="ko-KR" dirty="0"/>
              <a:t>1)</a:t>
            </a:r>
            <a:r>
              <a:rPr lang="ko-KR" altLang="en-US" dirty="0"/>
              <a:t>태스크 목록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개발 환경 및 개발 도구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Slide 4:   </a:t>
            </a:r>
            <a:r>
              <a:rPr lang="ko-KR" altLang="en-US" sz="2400" dirty="0"/>
              <a:t>실행 화면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en-US" altLang="zh-CN" sz="2400" dirty="0"/>
              <a:t>Slide 5:   </a:t>
            </a:r>
            <a:r>
              <a:rPr lang="ko-KR" altLang="en-US" sz="2400" dirty="0"/>
              <a:t>기타 사항</a:t>
            </a:r>
            <a:endParaRPr lang="en-US" altLang="ko-KR" sz="2400" dirty="0"/>
          </a:p>
          <a:p>
            <a:r>
              <a:rPr lang="en-US" altLang="ko-KR" dirty="0"/>
              <a:t>1)</a:t>
            </a:r>
            <a:r>
              <a:rPr lang="ko-KR" altLang="en-US" dirty="0"/>
              <a:t>개발시 문제점 등 기타 사항 설명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91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E875C-38C5-4CCC-B68D-BDD20462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CN" sz="4400" dirty="0"/>
              <a:t>Slide 1.   </a:t>
            </a:r>
            <a:r>
              <a:rPr lang="ko-KR" altLang="en-US" sz="4400" dirty="0"/>
              <a:t>시스템 개요</a:t>
            </a:r>
            <a:br>
              <a:rPr lang="en-US" altLang="ko-KR" sz="4400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60ABC5-C2CB-4989-80B8-F3D6E528B16F}"/>
              </a:ext>
            </a:extLst>
          </p:cNvPr>
          <p:cNvSpPr txBox="1"/>
          <p:nvPr/>
        </p:nvSpPr>
        <p:spPr>
          <a:xfrm>
            <a:off x="381000" y="1154002"/>
            <a:ext cx="64198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1)</a:t>
            </a:r>
            <a:r>
              <a:rPr lang="ko-KR" altLang="en-US" sz="2400" dirty="0"/>
              <a:t>시스템명</a:t>
            </a:r>
            <a:endParaRPr lang="en-US" altLang="ko-KR" sz="2400" dirty="0"/>
          </a:p>
          <a:p>
            <a:r>
              <a:rPr lang="ko-KR" altLang="en-US" sz="2400" dirty="0"/>
              <a:t>뭘 좀 먹자</a:t>
            </a:r>
            <a:endParaRPr lang="en-US" altLang="ko-KR" sz="2400" dirty="0"/>
          </a:p>
          <a:p>
            <a:r>
              <a:rPr lang="en-US" altLang="ko-KR" sz="2400" dirty="0"/>
              <a:t>2)</a:t>
            </a:r>
            <a:r>
              <a:rPr lang="ko-KR" altLang="en-US" sz="2400" dirty="0"/>
              <a:t>시스템 간단한 설명</a:t>
            </a:r>
            <a:endParaRPr lang="en-US" altLang="ko-KR" sz="2400" dirty="0"/>
          </a:p>
          <a:p>
            <a:r>
              <a:rPr lang="ko-KR" altLang="en-US" sz="24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무엇을 먹을지 모를 사용자를 위해 남은 재료를 기반으로 한 레시피를 제공하고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DRI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 기반으로 더 건강한 식단을 추천하다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r>
              <a:rPr lang="en-US" altLang="ko-KR" sz="2400" dirty="0"/>
              <a:t>3)</a:t>
            </a:r>
            <a:r>
              <a:rPr lang="ko-KR" altLang="en-US" sz="2400" dirty="0"/>
              <a:t>사용자 유형</a:t>
            </a:r>
            <a:endParaRPr lang="en-US" altLang="ko-KR" sz="2400" dirty="0"/>
          </a:p>
          <a:p>
            <a:r>
              <a:rPr lang="ko-KR" altLang="en-US" sz="2400" dirty="0"/>
              <a:t>건강한 다이어트를 원하시는 분</a:t>
            </a:r>
            <a:endParaRPr lang="en-US" altLang="ko-KR" sz="2400" dirty="0"/>
          </a:p>
          <a:p>
            <a:r>
              <a:rPr lang="en-US" altLang="ko-KR" sz="2400" dirty="0"/>
              <a:t>4)</a:t>
            </a:r>
            <a:r>
              <a:rPr lang="ko-KR" altLang="en-US" sz="2400" dirty="0"/>
              <a:t>운영 개념</a:t>
            </a:r>
            <a:endParaRPr lang="en-US" altLang="ko-KR" sz="2400" dirty="0"/>
          </a:p>
          <a:p>
            <a:r>
              <a:rPr lang="ko-KR" altLang="en-US" sz="2400" dirty="0"/>
              <a:t>건강한 식습관에 대해 사람들에게 조언</a:t>
            </a:r>
            <a:endParaRPr lang="en-US" altLang="ko-KR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04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D3D58-BE17-42F6-9D28-4B3BBD88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sz="4400" dirty="0"/>
              <a:t>Slide 2.   1</a:t>
            </a:r>
            <a:r>
              <a:rPr lang="ko-KR" altLang="en-US" sz="4400" dirty="0"/>
              <a:t>차빌드 개요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C958F-7088-456C-BDCC-034B2F0B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7084"/>
            <a:ext cx="10515600" cy="4351338"/>
          </a:xfrm>
        </p:spPr>
        <p:txBody>
          <a:bodyPr/>
          <a:lstStyle/>
          <a:p>
            <a:r>
              <a:rPr lang="ko-KR" altLang="en-US" dirty="0"/>
              <a:t>태스크 목록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04FAAD7-249C-43ED-8D1F-EA5C1C9EA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07223"/>
              </p:ext>
            </p:extLst>
          </p:nvPr>
        </p:nvGraphicFramePr>
        <p:xfrm>
          <a:off x="1063811" y="1986677"/>
          <a:ext cx="9828307" cy="24510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5018">
                  <a:extLst>
                    <a:ext uri="{9D8B030D-6E8A-4147-A177-3AD203B41FA5}">
                      <a16:colId xmlns:a16="http://schemas.microsoft.com/office/drawing/2014/main" val="877549523"/>
                    </a:ext>
                  </a:extLst>
                </a:gridCol>
                <a:gridCol w="2090112">
                  <a:extLst>
                    <a:ext uri="{9D8B030D-6E8A-4147-A177-3AD203B41FA5}">
                      <a16:colId xmlns:a16="http://schemas.microsoft.com/office/drawing/2014/main" val="730666487"/>
                    </a:ext>
                  </a:extLst>
                </a:gridCol>
                <a:gridCol w="1985743">
                  <a:extLst>
                    <a:ext uri="{9D8B030D-6E8A-4147-A177-3AD203B41FA5}">
                      <a16:colId xmlns:a16="http://schemas.microsoft.com/office/drawing/2014/main" val="189127437"/>
                    </a:ext>
                  </a:extLst>
                </a:gridCol>
                <a:gridCol w="1551332">
                  <a:extLst>
                    <a:ext uri="{9D8B030D-6E8A-4147-A177-3AD203B41FA5}">
                      <a16:colId xmlns:a16="http://schemas.microsoft.com/office/drawing/2014/main" val="3459606587"/>
                    </a:ext>
                  </a:extLst>
                </a:gridCol>
                <a:gridCol w="1638051">
                  <a:extLst>
                    <a:ext uri="{9D8B030D-6E8A-4147-A177-3AD203B41FA5}">
                      <a16:colId xmlns:a16="http://schemas.microsoft.com/office/drawing/2014/main" val="2337331883"/>
                    </a:ext>
                  </a:extLst>
                </a:gridCol>
                <a:gridCol w="1638051">
                  <a:extLst>
                    <a:ext uri="{9D8B030D-6E8A-4147-A177-3AD203B41FA5}">
                      <a16:colId xmlns:a16="http://schemas.microsoft.com/office/drawing/2014/main" val="4146804218"/>
                    </a:ext>
                  </a:extLst>
                </a:gridCol>
              </a:tblGrid>
              <a:tr h="48641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번호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태스크 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ko-KR" altLang="en-US" dirty="0"/>
                        <a:t>단담자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기간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완료 여부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비고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40123"/>
                  </a:ext>
                </a:extLst>
              </a:tr>
              <a:tr h="4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PIAO ZHEJUN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미완료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40068"/>
                  </a:ext>
                </a:extLst>
              </a:tr>
              <a:tr h="4851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데이터베이스 연계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YAO TIANSHUI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완료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488085"/>
                  </a:ext>
                </a:extLst>
              </a:tr>
              <a:tr h="4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최중 태스크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20090"/>
                  </a:ext>
                </a:extLst>
              </a:tr>
              <a:tr h="4931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50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8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3583-DEBB-4DD2-8379-C684AEA1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sz="4400" dirty="0"/>
              <a:t>Slide 2.   1</a:t>
            </a:r>
            <a:r>
              <a:rPr lang="ko-KR" altLang="en-US" sz="4400" dirty="0"/>
              <a:t>차빌드 개요</a:t>
            </a:r>
            <a:br>
              <a:rPr lang="en-US" altLang="ko-KR" sz="4400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1A9F1-8F65-4F1D-B58C-7C47AEF67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681036"/>
            <a:ext cx="10515600" cy="4351338"/>
          </a:xfrm>
        </p:spPr>
        <p:txBody>
          <a:bodyPr/>
          <a:lstStyle/>
          <a:p>
            <a:r>
              <a:rPr lang="en-US" altLang="zh-CN" dirty="0"/>
              <a:t>Use Case diagram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BE16D3-3CA8-4216-918A-1092F374B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6" y="1066799"/>
            <a:ext cx="6284216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2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>
            <a:extLst>
              <a:ext uri="{FF2B5EF4-FFF2-40B4-BE49-F238E27FC236}">
                <a16:creationId xmlns:a16="http://schemas.microsoft.com/office/drawing/2014/main" id="{BE4A3989-B163-44D9-9449-74857CF8DB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61144"/>
            <a:ext cx="8408193" cy="79216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altLang="ko-KR" sz="4900" dirty="0"/>
              <a:t>Slide 3:   </a:t>
            </a:r>
            <a:r>
              <a:rPr lang="ko-KR" altLang="en-US" sz="4900" dirty="0"/>
              <a:t>태스트 목록과 개발 환경</a:t>
            </a:r>
            <a:br>
              <a:rPr lang="en-US" altLang="ko-KR" sz="3200" dirty="0"/>
            </a:br>
            <a:endParaRPr lang="zh-CN" altLang="zh-CN" sz="3200" dirty="0"/>
          </a:p>
        </p:txBody>
      </p:sp>
      <p:sp>
        <p:nvSpPr>
          <p:cNvPr id="2050" name="副标题 3074">
            <a:extLst>
              <a:ext uri="{FF2B5EF4-FFF2-40B4-BE49-F238E27FC236}">
                <a16:creationId xmlns:a16="http://schemas.microsoft.com/office/drawing/2014/main" id="{9F1CE21C-F794-4680-B6FE-9F3667C27D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38300" y="1341438"/>
            <a:ext cx="9029700" cy="5510212"/>
          </a:xfrm>
        </p:spPr>
        <p:txBody>
          <a:bodyPr/>
          <a:lstStyle/>
          <a:p>
            <a:pPr algn="l"/>
            <a:r>
              <a:rPr lang="ko-KR" altLang="en-US" sz="2000"/>
              <a:t>개발환경</a:t>
            </a:r>
            <a:r>
              <a:rPr lang="en-US" altLang="ko-KR" sz="2000"/>
              <a:t>: </a:t>
            </a:r>
            <a:r>
              <a:rPr lang="ko-KR" altLang="en-US" sz="2000"/>
              <a:t>Android Studio</a:t>
            </a:r>
          </a:p>
          <a:p>
            <a:pPr algn="l"/>
            <a:r>
              <a:rPr lang="en-US" altLang="ko-KR" sz="2000"/>
              <a:t>                 </a:t>
            </a:r>
            <a:r>
              <a:rPr lang="ko-KR" altLang="en-US" sz="2000"/>
              <a:t>MySQL</a:t>
            </a:r>
          </a:p>
          <a:p>
            <a:pPr algn="l"/>
            <a:endParaRPr lang="ko-KR" altLang="en-US" sz="2000"/>
          </a:p>
          <a:p>
            <a:pPr algn="l"/>
            <a:endParaRPr lang="ko-KR" altLang="en-US" sz="2000"/>
          </a:p>
          <a:p>
            <a:pPr algn="l"/>
            <a:endParaRPr lang="ko-KR" altLang="en-US" sz="2000"/>
          </a:p>
          <a:p>
            <a:pPr algn="l"/>
            <a:endParaRPr lang="ko-KR" altLang="en-US" sz="2000"/>
          </a:p>
          <a:p>
            <a:pPr algn="l"/>
            <a:endParaRPr lang="ko-KR" altLang="en-US" sz="2000"/>
          </a:p>
          <a:p>
            <a:pPr algn="l"/>
            <a:endParaRPr lang="ko-KR" altLang="en-US" sz="2000"/>
          </a:p>
          <a:p>
            <a:pPr algn="l"/>
            <a:endParaRPr lang="ko-KR" altLang="en-US" sz="2000"/>
          </a:p>
          <a:p>
            <a:pPr algn="l"/>
            <a:endParaRPr lang="ko-KR" altLang="en-US" sz="2000"/>
          </a:p>
          <a:p>
            <a:pPr algn="l"/>
            <a:r>
              <a:rPr lang="ko-KR" altLang="en-US" sz="2000"/>
              <a:t>개발언어</a:t>
            </a:r>
            <a:r>
              <a:rPr lang="en-US" altLang="ko-KR" sz="2000"/>
              <a:t>:Java，JavaScript,  SQL</a:t>
            </a: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46A29563-9DA8-4DB1-8603-2238D52DF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1268413"/>
            <a:ext cx="20272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2">
            <a:extLst>
              <a:ext uri="{FF2B5EF4-FFF2-40B4-BE49-F238E27FC236}">
                <a16:creationId xmlns:a16="http://schemas.microsoft.com/office/drawing/2014/main" id="{1CB5AD2D-A782-480B-9981-23D7A171A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557338"/>
            <a:ext cx="25749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95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1DBB7-E36F-488B-BC8B-CE9311E8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sz="4400" dirty="0"/>
              <a:t>Slide 4:   </a:t>
            </a:r>
            <a:r>
              <a:rPr lang="ko-KR" altLang="en-US" sz="4400" dirty="0"/>
              <a:t>실행 화면</a:t>
            </a:r>
            <a:br>
              <a:rPr lang="en-US" altLang="ko-KR" sz="4400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2826B-DB32-4097-8F84-755450CD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8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>
            <a:extLst>
              <a:ext uri="{FF2B5EF4-FFF2-40B4-BE49-F238E27FC236}">
                <a16:creationId xmlns:a16="http://schemas.microsoft.com/office/drawing/2014/main" id="{F86C07CF-39B6-41CB-8EB3-A5DA015B70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79650" y="549276"/>
            <a:ext cx="7380288" cy="792163"/>
          </a:xfrm>
        </p:spPr>
        <p:txBody>
          <a:bodyPr anchor="ctr"/>
          <a:lstStyle/>
          <a:p>
            <a:r>
              <a:rPr lang="zh-CN" altLang="zh-CN" sz="3200"/>
              <a:t>개발시 문제점 등 기타 사항 설명</a:t>
            </a:r>
          </a:p>
        </p:txBody>
      </p:sp>
      <p:sp>
        <p:nvSpPr>
          <p:cNvPr id="2050" name="副标题 3074">
            <a:extLst>
              <a:ext uri="{FF2B5EF4-FFF2-40B4-BE49-F238E27FC236}">
                <a16:creationId xmlns:a16="http://schemas.microsoft.com/office/drawing/2014/main" id="{57207F7E-A159-4972-A778-F214354C72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38300" y="1341438"/>
            <a:ext cx="9029700" cy="5510212"/>
          </a:xfrm>
        </p:spPr>
        <p:txBody>
          <a:bodyPr/>
          <a:lstStyle/>
          <a:p>
            <a:pPr algn="l"/>
            <a:r>
              <a:rPr lang="ko-KR" altLang="zh-CN" dirty="0"/>
              <a:t>문제점</a:t>
            </a:r>
          </a:p>
          <a:p>
            <a:pPr algn="l"/>
            <a:r>
              <a:rPr lang="en-US" altLang="ko-KR" sz="1600" dirty="0"/>
              <a:t>1.</a:t>
            </a:r>
            <a:r>
              <a:rPr lang="ko-KR" altLang="en-US" sz="1600" dirty="0"/>
              <a:t>데이터베이스 하고 </a:t>
            </a:r>
            <a:r>
              <a:rPr lang="en-US" altLang="ko-KR" sz="1600" dirty="0"/>
              <a:t>ANDROID STUDIO</a:t>
            </a:r>
            <a:r>
              <a:rPr lang="ko-KR" altLang="en-US" sz="1600" dirty="0"/>
              <a:t> 연결 문제</a:t>
            </a:r>
            <a:r>
              <a:rPr lang="en-US" altLang="ko-KR" sz="1600" dirty="0"/>
              <a:t>.</a:t>
            </a:r>
          </a:p>
          <a:p>
            <a:pPr algn="l"/>
            <a:r>
              <a:rPr lang="en-US" altLang="ko-KR" sz="1600" dirty="0"/>
              <a:t>2.UI</a:t>
            </a:r>
            <a:r>
              <a:rPr lang="ko-KR" altLang="en-US" sz="1600" dirty="0"/>
              <a:t>디자인 문제</a:t>
            </a:r>
            <a:r>
              <a:rPr lang="en-US" altLang="ko-KR" sz="1600" dirty="0"/>
              <a:t>.</a:t>
            </a:r>
          </a:p>
          <a:p>
            <a:pPr algn="l"/>
            <a:r>
              <a:rPr lang="en-US" altLang="ko-KR" sz="1600" dirty="0"/>
              <a:t>3.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사용자의 이용기록을 바탕으로 관련 정보를 추천하는 기능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endParaRPr lang="en-US" altLang="ko-KR" sz="1600" dirty="0"/>
          </a:p>
          <a:p>
            <a:pPr algn="l"/>
            <a:endParaRPr lang="en-US" altLang="ko-KR" dirty="0"/>
          </a:p>
          <a:p>
            <a:pPr algn="l"/>
            <a:r>
              <a:rPr lang="ko-KR" altLang="zh-CN" dirty="0"/>
              <a:t>해결방법</a:t>
            </a:r>
          </a:p>
          <a:p>
            <a:pPr marL="342900" indent="-342900" algn="l">
              <a:buAutoNum type="arabicPeriod"/>
            </a:pPr>
            <a:r>
              <a:rPr lang="fr-FR" altLang="ko-KR" sz="1600" dirty="0"/>
              <a:t>blog.csdn.net/qq_40466279/article/details/112379268</a:t>
            </a:r>
          </a:p>
          <a:p>
            <a:pPr marL="342900" indent="-342900" algn="l">
              <a:buAutoNum type="arabicPeriod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이번 멘토링에 선생님 의견을 받고 수정</a:t>
            </a:r>
            <a:r>
              <a:rPr lang="en-US" altLang="ko-KR" sz="1600" dirty="0">
                <a:solidFill>
                  <a:srgbClr val="2222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이번 멘토링에 선생님 의견을 받고 수정</a:t>
            </a:r>
            <a:r>
              <a:rPr lang="en-US" altLang="ko-KR" sz="1600" dirty="0">
                <a:solidFill>
                  <a:srgbClr val="22222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</a:p>
          <a:p>
            <a:pPr marL="342900" indent="-342900" algn="l">
              <a:buAutoNum type="arabicPeriod"/>
            </a:pP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291</Words>
  <Application>Microsoft Office PowerPoint</Application>
  <PresentationFormat>宽屏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Malgun Gothic</vt:lpstr>
      <vt:lpstr>等线</vt:lpstr>
      <vt:lpstr>等线 Light</vt:lpstr>
      <vt:lpstr>한컴바탕</vt:lpstr>
      <vt:lpstr>Arial</vt:lpstr>
      <vt:lpstr>Office 主题​​</vt:lpstr>
      <vt:lpstr>PowerPoint 演示文稿</vt:lpstr>
      <vt:lpstr>PowerPoint 演示文稿</vt:lpstr>
      <vt:lpstr>Slide 1.   시스템 개요 </vt:lpstr>
      <vt:lpstr>Slide 2.   1차빌드 개요</vt:lpstr>
      <vt:lpstr>Slide 2.   1차빌드 개요 </vt:lpstr>
      <vt:lpstr>Slide 3:   태스트 목록과 개발 환경 </vt:lpstr>
      <vt:lpstr>Slide 4:   실행 화면 </vt:lpstr>
      <vt:lpstr>개발시 문제점 등 기타 사항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朴 哲君</dc:creator>
  <cp:lastModifiedBy>朴 哲君</cp:lastModifiedBy>
  <cp:revision>11</cp:revision>
  <dcterms:created xsi:type="dcterms:W3CDTF">2022-11-04T04:37:53Z</dcterms:created>
  <dcterms:modified xsi:type="dcterms:W3CDTF">2022-11-04T07:16:30Z</dcterms:modified>
</cp:coreProperties>
</file>