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5" r:id="rId4"/>
    <p:sldId id="262" r:id="rId5"/>
    <p:sldId id="257" r:id="rId6"/>
    <p:sldId id="263" r:id="rId7"/>
    <p:sldId id="258" r:id="rId8"/>
    <p:sldId id="264" r:id="rId9"/>
    <p:sldId id="259" r:id="rId10"/>
    <p:sldId id="266" r:id="rId11"/>
    <p:sldId id="260" r:id="rId12"/>
    <p:sldId id="261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7137" y="1307042"/>
            <a:ext cx="7197726" cy="2421464"/>
          </a:xfrm>
        </p:spPr>
        <p:txBody>
          <a:bodyPr/>
          <a:lstStyle/>
          <a:p>
            <a:pPr algn="ctr"/>
            <a:r>
              <a:rPr lang="en-US" altLang="ko-K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r>
              <a:rPr lang="ko-KR" alt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차빌드발표</a:t>
            </a:r>
            <a:br>
              <a:rPr lang="zh-CN" alt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08800" y="4210049"/>
            <a:ext cx="5283200" cy="2647951"/>
          </a:xfrm>
        </p:spPr>
        <p:txBody>
          <a:bodyPr>
            <a:normAutofit/>
          </a:bodyPr>
          <a:lstStyle/>
          <a:p>
            <a:pPr marL="1206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팀 명 </a:t>
            </a:r>
            <a:r>
              <a:rPr lang="en-US" altLang="ko-KR" kern="0" spc="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kern="0" spc="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뭘 좀 먹자</a:t>
            </a:r>
            <a:endParaRPr lang="ko-KR" altLang="en-US" kern="0" spc="0" dirty="0">
              <a:solidFill>
                <a:schemeClr val="bg2">
                  <a:lumMod val="20000"/>
                  <a:lumOff val="80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한컴바탕"/>
            </a:endParaRPr>
          </a:p>
          <a:p>
            <a:pPr marL="1206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팀 원 </a:t>
            </a:r>
            <a:r>
              <a:rPr lang="en-US" altLang="ko-KR" kern="0" spc="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: PIAO ZHEJUN, YAO TIANSHUI, MA GUOHAO, CHEN YUXIANG</a:t>
            </a:r>
            <a:endParaRPr lang="ko-KR" altLang="en-US" kern="0" spc="0" dirty="0">
              <a:solidFill>
                <a:schemeClr val="bg2">
                  <a:lumMod val="20000"/>
                  <a:lumOff val="80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한컴바탕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altLang="zh-CN" sz="3600" dirty="0"/>
              <a:t>· </a:t>
            </a:r>
            <a:r>
              <a:rPr lang="ko-KR" altLang="en-US" sz="3600" dirty="0"/>
              <a:t>실행 화면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ko-KR" altLang="en-US" dirty="0"/>
              <a:t>감사합니다 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609600"/>
            <a:ext cx="12192000" cy="1456055"/>
          </a:xfrm>
        </p:spPr>
        <p:txBody>
          <a:bodyPr/>
          <a:p>
            <a:pPr algn="ctr"/>
            <a:r>
              <a:rPr lang="ko-KR" altLang="en-US" sz="4400" dirty="0">
                <a:latin typeface="NanumSquare_ac Light" panose="020B0600000101010101" charset="-127"/>
                <a:ea typeface="NanumSquare_ac Light" panose="020B0600000101010101" charset="-127"/>
                <a:sym typeface="+mn-ea"/>
              </a:rPr>
              <a:t>목차</a:t>
            </a:r>
            <a:br>
              <a:rPr lang="zh-CN" altLang="en-US" dirty="0">
                <a:latin typeface="NanumSquare_ac Light" panose="020B0600000101010101" charset="-127"/>
                <a:ea typeface="NanumSquare_ac Light" panose="020B0600000101010101" charset="-127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 sz="4665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</a:rPr>
              <a:t>1.</a:t>
            </a:r>
            <a:r>
              <a:rPr lang="ko-KR" altLang="en-US" sz="4665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시스템 개요</a:t>
            </a:r>
            <a:endParaRPr lang="ko-KR" altLang="en-US" sz="4665" dirty="0">
              <a:latin typeface="NanumSquare_ac Light" panose="020B0600000101010101" charset="-127"/>
              <a:ea typeface="NanumSquare_ac Light" panose="020B0600000101010101" charset="-127"/>
              <a:cs typeface="NanumSquare_ac Light" panose="020B0600000101010101" charset="-127"/>
              <a:sym typeface="+mn-ea"/>
            </a:endParaRPr>
          </a:p>
          <a:p>
            <a:pPr marL="0" indent="0">
              <a:buNone/>
            </a:pPr>
            <a:endParaRPr lang="ko-KR" altLang="en-US" sz="4665" dirty="0">
              <a:latin typeface="NanumSquare_ac Light" panose="020B0600000101010101" charset="-127"/>
              <a:ea typeface="NanumSquare_ac Light" panose="020B0600000101010101" charset="-127"/>
              <a:cs typeface="NanumSquare_ac Light" panose="020B0600000101010101" charset="-127"/>
              <a:sym typeface="+mn-ea"/>
            </a:endParaRPr>
          </a:p>
          <a:p>
            <a:pPr marL="0" indent="0">
              <a:buNone/>
            </a:pPr>
            <a:r>
              <a:rPr lang="en-US" altLang="ko-KR" sz="4665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2.</a:t>
            </a:r>
            <a:r>
              <a:rPr lang="en-US" altLang="zh-CN" sz="4665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Use Case diagram</a:t>
            </a:r>
            <a:endParaRPr lang="en-US" altLang="zh-CN" sz="4665" dirty="0">
              <a:latin typeface="NanumSquare_ac Light" panose="020B0600000101010101" charset="-127"/>
              <a:ea typeface="NanumSquare_ac Light" panose="020B0600000101010101" charset="-127"/>
              <a:cs typeface="NanumSquare_ac Light" panose="020B0600000101010101" charset="-127"/>
              <a:sym typeface="+mn-ea"/>
            </a:endParaRPr>
          </a:p>
          <a:p>
            <a:pPr marL="0" indent="0">
              <a:buNone/>
            </a:pPr>
            <a:endParaRPr lang="en-US" altLang="zh-CN" sz="4665" dirty="0">
              <a:latin typeface="NanumSquare_ac Light" panose="020B0600000101010101" charset="-127"/>
              <a:ea typeface="NanumSquare_ac Light" panose="020B0600000101010101" charset="-127"/>
              <a:cs typeface="NanumSquare_ac Light" panose="020B0600000101010101" charset="-127"/>
              <a:sym typeface="+mn-ea"/>
            </a:endParaRPr>
          </a:p>
          <a:p>
            <a:pPr marL="0" indent="0">
              <a:buNone/>
            </a:pPr>
            <a:r>
              <a:rPr lang="en-US" altLang="zh-CN" sz="4665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</a:rPr>
              <a:t>3.</a:t>
            </a:r>
            <a:r>
              <a:rPr lang="zh-CN" altLang="en-US" sz="4665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레시피 데이터 참조</a:t>
            </a:r>
            <a:endParaRPr lang="zh-CN" altLang="en-US" sz="4665" dirty="0">
              <a:latin typeface="NanumSquare_ac Light" panose="020B0600000101010101" charset="-127"/>
              <a:ea typeface="NanumSquare_ac Light" panose="020B0600000101010101" charset="-127"/>
              <a:cs typeface="NanumSquare_ac Light" panose="020B0600000101010101" charset="-127"/>
            </a:endParaRPr>
          </a:p>
          <a:p>
            <a:pPr marL="0" indent="0">
              <a:buNone/>
            </a:pPr>
            <a:endParaRPr lang="zh-CN" altLang="en-US" sz="4665" dirty="0">
              <a:latin typeface="NanumSquare_ac Light" panose="020B0600000101010101" charset="-127"/>
              <a:ea typeface="NanumSquare_ac Light" panose="020B0600000101010101" charset="-127"/>
              <a:cs typeface="NanumSquare_ac Light" panose="020B0600000101010101" charset="-127"/>
            </a:endParaRPr>
          </a:p>
          <a:p>
            <a:pPr marL="0" indent="0">
              <a:buNone/>
            </a:pPr>
            <a:r>
              <a:rPr lang="en-US" altLang="zh-CN" sz="4665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</a:rPr>
              <a:t>4.</a:t>
            </a:r>
            <a:r>
              <a:rPr lang="ko-KR" altLang="en-US" sz="4665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실행 화면</a:t>
            </a:r>
            <a:endParaRPr lang="zh-CN" altLang="en-US" sz="4665" dirty="0">
              <a:latin typeface="NanumSquare_ac Light" panose="020B0600000101010101" charset="-127"/>
              <a:ea typeface="NanumSquare_ac Light" panose="020B0600000101010101" charset="-127"/>
              <a:cs typeface="NanumSquare_ac Light" panose="020B0600000101010101" charset="-127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606" y="4788535"/>
            <a:ext cx="10131425" cy="1456267"/>
          </a:xfrm>
        </p:spPr>
        <p:txBody>
          <a:bodyPr/>
          <a:p>
            <a:pPr algn="ctr"/>
            <a:r>
              <a:rPr lang="ko-KR" altLang="en-US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시스템 개요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 flipH="1">
            <a:off x="12115800" y="6757035"/>
            <a:ext cx="76200" cy="100965"/>
          </a:xfrm>
        </p:spPr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16220" y="2621915"/>
            <a:ext cx="1560195" cy="1614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96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en-US" altLang="zh-CN" sz="96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altLang="zh-CN" sz="6000" dirty="0"/>
              <a:t>·</a:t>
            </a:r>
            <a:r>
              <a:rPr lang="ko-KR" altLang="en-US" sz="3600" dirty="0"/>
              <a:t>시스템 개요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03942"/>
            <a:ext cx="10131425" cy="364913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1800" dirty="0"/>
              <a:t>1)</a:t>
            </a:r>
            <a:r>
              <a:rPr lang="ko-KR" altLang="en-US" sz="1800" dirty="0"/>
              <a:t>시스템명</a:t>
            </a:r>
            <a:endParaRPr lang="en-US" altLang="ko-KR" sz="1800" dirty="0"/>
          </a:p>
          <a:p>
            <a:r>
              <a:rPr lang="ko-KR" altLang="en-US" sz="1800" dirty="0"/>
              <a:t>뭘 좀 먹자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2)</a:t>
            </a:r>
            <a:r>
              <a:rPr lang="ko-KR" altLang="en-US" sz="1800" dirty="0"/>
              <a:t>시스템 간단한 설명</a:t>
            </a:r>
            <a:endParaRPr lang="en-US" altLang="ko-KR" sz="1800" dirty="0"/>
          </a:p>
          <a:p>
            <a:r>
              <a:rPr lang="ko-KR" altLang="en-US" sz="1800" kern="0" spc="0" dirty="0">
                <a:solidFill>
                  <a:schemeClr val="tx1">
                    <a:lumMod val="9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무엇을 먹을지 모를 사용자를 위해 남은 재료를 기반으로 한 레시피를 제공하고</a:t>
            </a:r>
            <a:r>
              <a:rPr lang="en-US" altLang="ko-KR" sz="1800" kern="0" spc="0" dirty="0">
                <a:solidFill>
                  <a:schemeClr val="tx1">
                    <a:lumMod val="9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DRI</a:t>
            </a:r>
            <a:r>
              <a:rPr lang="ko-KR" altLang="en-US" sz="1800" kern="0" spc="0" dirty="0">
                <a:solidFill>
                  <a:schemeClr val="tx1">
                    <a:lumMod val="9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 기반으로 더 건강한 식단을 추천하다</a:t>
            </a:r>
            <a:r>
              <a:rPr lang="en-US" altLang="ko-KR" sz="1800" kern="0" spc="0" dirty="0">
                <a:solidFill>
                  <a:schemeClr val="tx1">
                    <a:lumMod val="9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800" kern="0" spc="0" dirty="0">
              <a:solidFill>
                <a:schemeClr val="tx1">
                  <a:lumMod val="95000"/>
                </a:schemeClr>
              </a:solidFill>
              <a:effectLst/>
              <a:latin typeface="한컴바탕"/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3)</a:t>
            </a:r>
            <a:r>
              <a:rPr lang="ko-KR" altLang="en-US" sz="1800" dirty="0"/>
              <a:t>사용자 유형</a:t>
            </a:r>
            <a:endParaRPr lang="en-US" altLang="ko-KR" sz="1800" dirty="0"/>
          </a:p>
          <a:p>
            <a:r>
              <a:rPr lang="ko-KR" altLang="en-US" sz="1800" dirty="0"/>
              <a:t>건강한 다이어트를 원하시는 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4)</a:t>
            </a:r>
            <a:r>
              <a:rPr lang="ko-KR" altLang="en-US" sz="1800" dirty="0"/>
              <a:t>운영 개념</a:t>
            </a:r>
            <a:endParaRPr lang="en-US" altLang="ko-KR" sz="1800" dirty="0"/>
          </a:p>
          <a:p>
            <a:r>
              <a:rPr lang="ko-KR" altLang="en-US" sz="1800" dirty="0"/>
              <a:t>건강한 식습관에 대해 사람들에게 조언</a:t>
            </a:r>
            <a:endParaRPr lang="en-US" altLang="ko-KR" sz="1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606" y="4747895"/>
            <a:ext cx="10131425" cy="1456267"/>
          </a:xfrm>
        </p:spPr>
        <p:txBody>
          <a:bodyPr/>
          <a:p>
            <a:pPr algn="ctr"/>
            <a:r>
              <a:rPr lang="en-US" altLang="zh-CN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Use Case diagram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H="1">
            <a:off x="12192000" y="6768465"/>
            <a:ext cx="76200" cy="89535"/>
          </a:xfrm>
        </p:spPr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95633" y="2644775"/>
            <a:ext cx="80073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en-US" altLang="zh-CN" sz="96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9525"/>
            <a:ext cx="10131425" cy="1456267"/>
          </a:xfrm>
        </p:spPr>
        <p:txBody>
          <a:bodyPr/>
          <a:lstStyle/>
          <a:p>
            <a:r>
              <a:rPr lang="en-US" altLang="zh-CN" sz="6000" dirty="0"/>
              <a:t>·</a:t>
            </a:r>
            <a:r>
              <a:rPr lang="en-US" altLang="zh-CN" sz="3600" dirty="0"/>
              <a:t> </a:t>
            </a:r>
            <a:r>
              <a:rPr lang="en-US" altLang="ko-KR" dirty="0"/>
              <a:t>2</a:t>
            </a:r>
            <a:r>
              <a:rPr lang="ko-KR" altLang="en-US" sz="3600" dirty="0"/>
              <a:t>차빌드 </a:t>
            </a:r>
            <a:r>
              <a:rPr lang="en-US" altLang="zh-CN" dirty="0"/>
              <a:t>Use Case diagram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6242"/>
            <a:ext cx="6430022" cy="50507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606" y="4798695"/>
            <a:ext cx="10131425" cy="1456267"/>
          </a:xfrm>
        </p:spPr>
        <p:txBody>
          <a:bodyPr/>
          <a:p>
            <a:pPr algn="ctr"/>
            <a:r>
              <a:rPr lang="zh-CN" altLang="en-US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레시피 데이터 참조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0875" y="6616065"/>
            <a:ext cx="111125" cy="241935"/>
          </a:xfrm>
        </p:spPr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95633" y="2644775"/>
            <a:ext cx="80073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96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en-US" sz="96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19050"/>
            <a:ext cx="10131425" cy="1456267"/>
          </a:xfrm>
        </p:spPr>
        <p:txBody>
          <a:bodyPr/>
          <a:lstStyle/>
          <a:p>
            <a:r>
              <a:rPr lang="en-US" altLang="zh-CN" sz="3600" dirty="0"/>
              <a:t>· </a:t>
            </a:r>
            <a:r>
              <a:rPr lang="ko-KR" altLang="en-US" dirty="0"/>
              <a:t>레시피 데이터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-349250"/>
            <a:ext cx="10131425" cy="3649133"/>
          </a:xfrm>
        </p:spPr>
        <p:txBody>
          <a:bodyPr/>
          <a:lstStyle/>
          <a:p>
            <a:r>
              <a:rPr lang="en-US" altLang="zh-CN" dirty="0"/>
              <a:t>https://www.allrecipes.com/recipes/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1" y="1857375"/>
            <a:ext cx="8667750" cy="45974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606" y="4819015"/>
            <a:ext cx="10131425" cy="1456267"/>
          </a:xfrm>
        </p:spPr>
        <p:txBody>
          <a:bodyPr/>
          <a:p>
            <a:pPr algn="ctr"/>
            <a:r>
              <a:rPr lang="ko-KR" altLang="en-US" dirty="0">
                <a:latin typeface="NanumSquare_ac Light" panose="020B0600000101010101" charset="-127"/>
                <a:ea typeface="NanumSquare_ac Light" panose="020B0600000101010101" charset="-127"/>
                <a:cs typeface="NanumSquare_ac Light" panose="020B0600000101010101" charset="-127"/>
                <a:sym typeface="+mn-ea"/>
              </a:rPr>
              <a:t>실행 화면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10720" y="6626860"/>
            <a:ext cx="81280" cy="231140"/>
          </a:xfrm>
        </p:spPr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94998" y="2644775"/>
            <a:ext cx="80073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endParaRPr lang="en-US" altLang="zh-CN" sz="96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305a052-76c2-460f-bcdc-21c63736370f"/>
  <p:tag name="COMMONDATA" val="eyJoZGlkIjoiMjI1YWU5Zjc5ODI1Y2I5ZWZiMGZjZDg1ZDMzNzFhZm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396</Words>
  <Application>WPS 演示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Arial</vt:lpstr>
      <vt:lpstr>Malgun Gothic</vt:lpstr>
      <vt:lpstr>한컴바탕</vt:lpstr>
      <vt:lpstr>Segoe Print</vt:lpstr>
      <vt:lpstr>Calibri Light</vt:lpstr>
      <vt:lpstr>Calibri</vt:lpstr>
      <vt:lpstr>微软雅黑</vt:lpstr>
      <vt:lpstr>Arial Unicode MS</vt:lpstr>
      <vt:lpstr>NanumSquare_ac Light</vt:lpstr>
      <vt:lpstr>BatangChe</vt:lpstr>
      <vt:lpstr>汉仪舒圆黑简体</vt:lpstr>
      <vt:lpstr>黑体</vt:lpstr>
      <vt:lpstr>天体</vt:lpstr>
      <vt:lpstr>2차빌드발표 </vt:lpstr>
      <vt:lpstr>PowerPoint 演示文稿</vt:lpstr>
      <vt:lpstr>PowerPoint 演示文稿</vt:lpstr>
      <vt:lpstr>·시스템 개요</vt:lpstr>
      <vt:lpstr>PowerPoint 演示文稿</vt:lpstr>
      <vt:lpstr>· 2차빌드 Use Case diagram</vt:lpstr>
      <vt:lpstr>PowerPoint 演示文稿</vt:lpstr>
      <vt:lpstr>· 레시피 데이터 </vt:lpstr>
      <vt:lpstr>PowerPoint 演示文稿</vt:lpstr>
      <vt:lpstr>· 실행 화면</vt:lpstr>
      <vt:lpstr>감사합니다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2차빌드발표 </dc:title>
  <dc:creator>朴 哲君</dc:creator>
  <cp:lastModifiedBy>Vincent</cp:lastModifiedBy>
  <cp:revision>4</cp:revision>
  <dcterms:created xsi:type="dcterms:W3CDTF">2022-12-07T07:44:00Z</dcterms:created>
  <dcterms:modified xsi:type="dcterms:W3CDTF">2022-12-08T11:22:10Z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989F7F5A0CE249D3BC0D308FFD867503</vt:lpwstr>
  </property>
  <property fmtid="{D5CDD505-2E9C-101B-9397-08002B2CF9AE}" pid="3" name="KSOProductBuildVer">
    <vt:lpwstr>2052-11.1.0.12763</vt:lpwstr>
  </property>
</Properties>
</file>