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21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6ED4-5275-4F1F-8CF7-D11A3C0A1C4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5B42-6CE9-40C9-A61D-9ABCDFD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79" y="847453"/>
            <a:ext cx="11652365" cy="5711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194" y="1645920"/>
            <a:ext cx="2639515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1596" y="3880296"/>
            <a:ext cx="149733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Inbound UI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5840" y="4530333"/>
            <a:ext cx="149733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Outbound UI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14850" y="1672046"/>
            <a:ext cx="304038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716338" y="1684988"/>
            <a:ext cx="304038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GCP MySQL</a:t>
            </a:r>
          </a:p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383435" y="593703"/>
            <a:ext cx="249247" cy="1052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854924" y="593702"/>
            <a:ext cx="307019" cy="1052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4173" y="102338"/>
            <a:ext cx="1800664" cy="49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056709" y="2926080"/>
            <a:ext cx="14808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034025" y="3965230"/>
            <a:ext cx="14808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9" y="2061891"/>
            <a:ext cx="1207089" cy="12070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52" y="3441211"/>
            <a:ext cx="990969" cy="30117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59779" y="3953800"/>
            <a:ext cx="2514600" cy="147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HTTP  requests to POST/GET from Database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73" y="2032010"/>
            <a:ext cx="1342575" cy="12330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44" y="4161359"/>
            <a:ext cx="1407686" cy="10593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29" y="1970587"/>
            <a:ext cx="1193428" cy="1233024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0800000">
            <a:off x="7555229" y="4045701"/>
            <a:ext cx="11611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555230" y="2961295"/>
            <a:ext cx="11611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syntel</dc:creator>
  <cp:lastModifiedBy>syntel</cp:lastModifiedBy>
  <cp:revision>8</cp:revision>
  <dcterms:created xsi:type="dcterms:W3CDTF">2018-06-04T17:20:23Z</dcterms:created>
  <dcterms:modified xsi:type="dcterms:W3CDTF">2018-06-04T20:00:43Z</dcterms:modified>
</cp:coreProperties>
</file>