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55"/>
  </p:notesMasterIdLst>
  <p:sldIdLst>
    <p:sldId id="256" r:id="rId2"/>
    <p:sldId id="257" r:id="rId3"/>
    <p:sldId id="258" r:id="rId4"/>
    <p:sldId id="30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295" r:id="rId41"/>
    <p:sldId id="319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17" r:id="rId50"/>
    <p:sldId id="304" r:id="rId51"/>
    <p:sldId id="305" r:id="rId52"/>
    <p:sldId id="306" r:id="rId53"/>
    <p:sldId id="307" r:id="rId5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43"/>
    <p:restoredTop sz="94485"/>
  </p:normalViewPr>
  <p:slideViewPr>
    <p:cSldViewPr snapToGrid="0" snapToObjects="1">
      <p:cViewPr varScale="1">
        <p:scale>
          <a:sx n="65" d="100"/>
          <a:sy n="65" d="100"/>
        </p:scale>
        <p:origin x="1088" y="216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-272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336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1871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2"/>
                </a:solidFill>
              </a:rPr>
              <a:t>Note from Chuck.  </a:t>
            </a:r>
            <a:r>
              <a:rPr lang="en-US" smtClean="0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68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1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7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265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567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068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461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504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545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42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16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105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159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882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4765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386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937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7957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4646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12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665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1092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89806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4244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6779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8963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12535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2136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0858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7121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30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998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391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4400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4748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738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16959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1329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4469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8731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77317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1" name="Shape 7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42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041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9" name="Shape 7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3456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0232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878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97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36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04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Bump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>
                <a:solidFill>
                  <a:schemeClr val="bg1"/>
                </a:solidFill>
              </a:defRPr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029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01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en.wikipedia.org/wiki/Transporter_(Star_Trek)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and Iteration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5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34250" y="6959474"/>
            <a:ext cx="8374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40562" y="7307173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Shape 358"/>
          <p:cNvCxnSpPr/>
          <p:nvPr/>
        </p:nvCxnSpPr>
        <p:spPr>
          <a:xfrm rot="10800000">
            <a:off x="10991736" y="938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9" name="Shape 359"/>
          <p:cNvSpPr/>
          <p:nvPr/>
        </p:nvSpPr>
        <p:spPr>
          <a:xfrm>
            <a:off x="9575800" y="1498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60" name="Shape 360"/>
          <p:cNvCxnSpPr/>
          <p:nvPr/>
        </p:nvCxnSpPr>
        <p:spPr>
          <a:xfrm flipH="1" flipV="1">
            <a:off x="10995701" y="2681851"/>
            <a:ext cx="34625" cy="39205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12433374" y="2127325"/>
            <a:ext cx="678900" cy="10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10991725" y="6602410"/>
            <a:ext cx="21783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220174" y="2143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4" name="Shape 364"/>
          <p:cNvCxnSpPr/>
          <p:nvPr/>
        </p:nvCxnSpPr>
        <p:spPr>
          <a:xfrm rot="10800000" flipH="1">
            <a:off x="10917236" y="7027978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flipV="1">
            <a:off x="9245749" y="2133612"/>
            <a:ext cx="33237" cy="491170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>
            <a:off x="9161461" y="7045315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8696325" y="1384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9474200" y="7643804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13295312" y="1828800"/>
            <a:ext cx="8778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1563350" y="1304775"/>
            <a:ext cx="3002099" cy="2858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2057400" y="2355850"/>
            <a:ext cx="62909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</a:t>
            </a:r>
            <a:r>
              <a:rPr lang="en-US" sz="30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3000" b="1" i="0" u="none" strike="noStrike" cap="none" dirty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'#'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72" name="Shape 372"/>
          <p:cNvCxnSpPr/>
          <p:nvPr/>
        </p:nvCxnSpPr>
        <p:spPr>
          <a:xfrm flipH="1">
            <a:off x="1703325" y="3029550"/>
            <a:ext cx="265199" cy="8375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1717225" y="3909050"/>
            <a:ext cx="1237200" cy="464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4" name="Shape 374"/>
          <p:cNvSpPr txBox="1"/>
          <p:nvPr/>
        </p:nvSpPr>
        <p:spPr>
          <a:xfrm>
            <a:off x="11696700" y="54991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4546262" y="1285875"/>
            <a:ext cx="846000" cy="2917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>
            <a:endCxn id="377" idx="2"/>
          </p:cNvCxnSpPr>
          <p:nvPr/>
        </p:nvCxnSpPr>
        <p:spPr>
          <a:xfrm rot="10800000">
            <a:off x="13144549" y="3573512"/>
            <a:ext cx="1454100" cy="739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7" name="Shape 377"/>
          <p:cNvSpPr txBox="1"/>
          <p:nvPr/>
        </p:nvSpPr>
        <p:spPr>
          <a:xfrm>
            <a:off x="11684000" y="2824112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3500100" y="43307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cxnSp>
        <p:nvCxnSpPr>
          <p:cNvPr id="379" name="Shape 379"/>
          <p:cNvCxnSpPr>
            <a:endCxn id="377" idx="2"/>
          </p:cNvCxnSpPr>
          <p:nvPr/>
        </p:nvCxnSpPr>
        <p:spPr>
          <a:xfrm rot="10800000">
            <a:off x="13144549" y="3573512"/>
            <a:ext cx="25500" cy="192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 flipH="1" flipV="1">
            <a:off x="13213562" y="6226200"/>
            <a:ext cx="16663" cy="4032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13128537" y="2186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are called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keep going until  a logical condition becomes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loops we have seen so far are pretty easy to examine to see if they will terminate or if they will be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it is a little harder to be sure if a loop will terminate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Definite Loops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Iterating over a set of items</a:t>
            </a:r>
            <a:r>
              <a:rPr lang="is-I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9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Quite often we have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items of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 in a file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effectively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finite set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write a loop to run the loop once for each of the items in a set using the Python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construct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loops are called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execute an exact number of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say that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iterate through the members of a set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with Strings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698125" y="4144325"/>
            <a:ext cx="92139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New Year:'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10607875" y="3551825"/>
            <a:ext cx="5447100" cy="309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  <a:b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6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408" name="Shape 408"/>
          <p:cNvCxnSpPr/>
          <p:nvPr/>
        </p:nvCxnSpPr>
        <p:spPr>
          <a:xfrm flipH="1">
            <a:off x="9001125" y="4534150"/>
            <a:ext cx="1417924" cy="95225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 flipV="1">
            <a:off x="4057650" y="5972175"/>
            <a:ext cx="6411949" cy="243725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3545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8786700" y="3290525"/>
            <a:ext cx="510660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  <a:r>
              <a:rPr lang="en-US" sz="2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8" name="Shape 418"/>
          <p:cNvSpPr txBox="1"/>
          <p:nvPr/>
        </p:nvSpPr>
        <p:spPr>
          <a:xfrm>
            <a:off x="14170825" y="2825675"/>
            <a:ext cx="16599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  <p:cxnSp>
        <p:nvCxnSpPr>
          <p:cNvPr id="419" name="Shape 419"/>
          <p:cNvCxnSpPr/>
          <p:nvPr/>
        </p:nvCxnSpPr>
        <p:spPr>
          <a:xfrm rot="10800000">
            <a:off x="3041537" y="1954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0" name="Shape 420"/>
          <p:cNvSpPr/>
          <p:nvPr/>
        </p:nvSpPr>
        <p:spPr>
          <a:xfrm>
            <a:off x="1625600" y="2514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21" name="Shape 421"/>
          <p:cNvCxnSpPr/>
          <p:nvPr/>
        </p:nvCxnSpPr>
        <p:spPr>
          <a:xfrm rot="10800000">
            <a:off x="3060712" y="3784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6426637" y="3524225"/>
            <a:ext cx="26999" cy="6509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3" name="Shape 423"/>
          <p:cNvCxnSpPr>
            <a:stCxn id="424" idx="2"/>
          </p:cNvCxnSpPr>
          <p:nvPr/>
        </p:nvCxnSpPr>
        <p:spPr>
          <a:xfrm>
            <a:off x="6451649" y="4813399"/>
            <a:ext cx="0" cy="491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5" name="Shape 425"/>
          <p:cNvCxnSpPr/>
          <p:nvPr/>
        </p:nvCxnSpPr>
        <p:spPr>
          <a:xfrm>
            <a:off x="3068637" y="5268912"/>
            <a:ext cx="33962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 flipH="1">
            <a:off x="1269974" y="3159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7" name="Shape 427"/>
          <p:cNvCxnSpPr/>
          <p:nvPr/>
        </p:nvCxnSpPr>
        <p:spPr>
          <a:xfrm rot="10800000" flipH="1">
            <a:off x="3055937" y="6000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1300036" y="3213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300161" y="6018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0" name="Shape 430"/>
          <p:cNvSpPr txBox="1"/>
          <p:nvPr/>
        </p:nvSpPr>
        <p:spPr>
          <a:xfrm>
            <a:off x="744537" y="2400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422400" y="6578600"/>
            <a:ext cx="32892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 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4991100" y="4064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4165600" y="23368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950100" y="2781300"/>
            <a:ext cx="31146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5435294" y="6211162"/>
            <a:ext cx="101346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(for loops) have explicit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move through the sequence or set. </a:t>
            </a:r>
          </a:p>
        </p:txBody>
      </p:sp>
      <p:cxnSp>
        <p:nvCxnSpPr>
          <p:cNvPr id="435" name="Shape 435"/>
          <p:cNvCxnSpPr/>
          <p:nvPr/>
        </p:nvCxnSpPr>
        <p:spPr>
          <a:xfrm>
            <a:off x="4559325" y="3159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at In...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865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ough the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9055105" y="5280013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8289135" y="3908525"/>
            <a:ext cx="344963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11985630" y="3114676"/>
            <a:ext cx="3973508" cy="1039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Five-element sequence</a:t>
            </a:r>
          </a:p>
        </p:txBody>
      </p:sp>
      <p:cxnSp>
        <p:nvCxnSpPr>
          <p:cNvPr id="445" name="Shape 445"/>
          <p:cNvCxnSpPr/>
          <p:nvPr/>
        </p:nvCxnSpPr>
        <p:spPr>
          <a:xfrm rot="10800000">
            <a:off x="9979030" y="4530724"/>
            <a:ext cx="34924" cy="6778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 rot="10800000" flipH="1">
            <a:off x="12879391" y="4201825"/>
            <a:ext cx="794999" cy="1078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2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53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4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6" name="Shape 456"/>
          <p:cNvCxnSpPr>
            <a:stCxn id="457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8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9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60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1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2" name="Shape 462"/>
          <p:cNvCxnSpPr/>
          <p:nvPr/>
        </p:nvCxnSpPr>
        <p:spPr>
          <a:xfrm>
            <a:off x="14017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3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4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8356600" y="1714500"/>
            <a:ext cx="71627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95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400175" y="6704000"/>
            <a:ext cx="65373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 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67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Shape 472"/>
          <p:cNvCxnSpPr/>
          <p:nvPr/>
        </p:nvCxnSpPr>
        <p:spPr>
          <a:xfrm rot="10800000">
            <a:off x="34479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3" name="Shape 473"/>
          <p:cNvSpPr/>
          <p:nvPr/>
        </p:nvSpPr>
        <p:spPr>
          <a:xfrm>
            <a:off x="20320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74" name="Shape 474"/>
          <p:cNvCxnSpPr/>
          <p:nvPr/>
        </p:nvCxnSpPr>
        <p:spPr>
          <a:xfrm rot="10800000">
            <a:off x="34671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6853237" y="27877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6" name="Shape 476"/>
          <p:cNvCxnSpPr>
            <a:stCxn id="477" idx="2"/>
          </p:cNvCxnSpPr>
          <p:nvPr/>
        </p:nvCxnSpPr>
        <p:spPr>
          <a:xfrm flipH="1">
            <a:off x="6849949" y="41275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8" name="Shape 478"/>
          <p:cNvCxnSpPr/>
          <p:nvPr/>
        </p:nvCxnSpPr>
        <p:spPr>
          <a:xfrm>
            <a:off x="3475037" y="4513212"/>
            <a:ext cx="3395100" cy="29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9" name="Shape 479"/>
          <p:cNvCxnSpPr/>
          <p:nvPr/>
        </p:nvCxnSpPr>
        <p:spPr>
          <a:xfrm flipH="1">
            <a:off x="16763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80" name="Shape 480"/>
          <p:cNvCxnSpPr/>
          <p:nvPr/>
        </p:nvCxnSpPr>
        <p:spPr>
          <a:xfrm rot="10800000" flipH="1">
            <a:off x="34623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1" name="Shape 481"/>
          <p:cNvCxnSpPr/>
          <p:nvPr/>
        </p:nvCxnSpPr>
        <p:spPr>
          <a:xfrm rot="10800000">
            <a:off x="17064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>
            <a:off x="17065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3" name="Shape 483"/>
          <p:cNvSpPr txBox="1"/>
          <p:nvPr/>
        </p:nvSpPr>
        <p:spPr>
          <a:xfrm>
            <a:off x="1150937" y="1638300"/>
            <a:ext cx="93831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5397500" y="33782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84" name="Shape 484"/>
          <p:cNvSpPr txBox="1"/>
          <p:nvPr/>
        </p:nvSpPr>
        <p:spPr>
          <a:xfrm>
            <a:off x="4407600" y="14717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5397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703050" y="814388"/>
            <a:ext cx="2984500" cy="7472362"/>
            <a:chOff x="11703050" y="381000"/>
            <a:chExt cx="2984500" cy="8278812"/>
          </a:xfrm>
        </p:grpSpPr>
        <p:cxnSp>
          <p:nvCxnSpPr>
            <p:cNvPr id="486" name="Shape 486"/>
            <p:cNvCxnSpPr/>
            <p:nvPr/>
          </p:nvCxnSpPr>
          <p:spPr>
            <a:xfrm rot="10800000" flipH="1">
              <a:off x="13185775" y="9159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87" name="Shape 487"/>
            <p:cNvSpPr txBox="1"/>
            <p:nvPr/>
          </p:nvSpPr>
          <p:spPr>
            <a:xfrm>
              <a:off x="11703050" y="12319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88" name="Shape 488"/>
            <p:cNvSpPr txBox="1"/>
            <p:nvPr/>
          </p:nvSpPr>
          <p:spPr>
            <a:xfrm>
              <a:off x="11703050" y="381000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5</a:t>
              </a:r>
            </a:p>
          </p:txBody>
        </p:sp>
        <p:cxnSp>
          <p:nvCxnSpPr>
            <p:cNvPr id="489" name="Shape 489"/>
            <p:cNvCxnSpPr/>
            <p:nvPr/>
          </p:nvCxnSpPr>
          <p:spPr>
            <a:xfrm rot="10800000" flipH="1">
              <a:off x="13181012" y="1825625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0" name="Shape 490"/>
            <p:cNvCxnSpPr/>
            <p:nvPr/>
          </p:nvCxnSpPr>
          <p:spPr>
            <a:xfrm rot="10800000" flipH="1">
              <a:off x="13181012" y="2630486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1" name="Shape 491"/>
            <p:cNvSpPr txBox="1"/>
            <p:nvPr/>
          </p:nvSpPr>
          <p:spPr>
            <a:xfrm>
              <a:off x="11703050" y="29464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2" name="Shape 492"/>
            <p:cNvSpPr txBox="1"/>
            <p:nvPr/>
          </p:nvSpPr>
          <p:spPr>
            <a:xfrm>
              <a:off x="11703050" y="2093911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4</a:t>
              </a:r>
            </a:p>
          </p:txBody>
        </p:sp>
        <p:cxnSp>
          <p:nvCxnSpPr>
            <p:cNvPr id="493" name="Shape 493"/>
            <p:cNvCxnSpPr/>
            <p:nvPr/>
          </p:nvCxnSpPr>
          <p:spPr>
            <a:xfrm rot="10800000" flipH="1">
              <a:off x="13181012" y="34591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4" name="Shape 494"/>
            <p:cNvCxnSpPr/>
            <p:nvPr/>
          </p:nvCxnSpPr>
          <p:spPr>
            <a:xfrm rot="10800000" flipH="1">
              <a:off x="13181012" y="43100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5" name="Shape 495"/>
            <p:cNvSpPr txBox="1"/>
            <p:nvPr/>
          </p:nvSpPr>
          <p:spPr>
            <a:xfrm>
              <a:off x="11703050" y="4625975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11703050" y="3773487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3</a:t>
              </a:r>
            </a:p>
          </p:txBody>
        </p:sp>
        <p:cxnSp>
          <p:nvCxnSpPr>
            <p:cNvPr id="497" name="Shape 497"/>
            <p:cNvCxnSpPr/>
            <p:nvPr/>
          </p:nvCxnSpPr>
          <p:spPr>
            <a:xfrm rot="10800000" flipH="1">
              <a:off x="13181012" y="52085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8" name="Shape 498"/>
            <p:cNvCxnSpPr/>
            <p:nvPr/>
          </p:nvCxnSpPr>
          <p:spPr>
            <a:xfrm rot="10800000" flipH="1">
              <a:off x="13181012" y="6107111"/>
              <a:ext cx="12699" cy="306386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9" name="Shape 499"/>
            <p:cNvSpPr txBox="1"/>
            <p:nvPr/>
          </p:nvSpPr>
          <p:spPr>
            <a:xfrm>
              <a:off x="11703050" y="6421437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</a:t>
              </a:r>
              <a:r>
                <a:rPr lang="en-US" sz="3200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500" name="Shape 500"/>
            <p:cNvSpPr txBox="1"/>
            <p:nvPr/>
          </p:nvSpPr>
          <p:spPr>
            <a:xfrm>
              <a:off x="11703050" y="5570537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2</a:t>
              </a:r>
            </a:p>
          </p:txBody>
        </p:sp>
        <p:cxnSp>
          <p:nvCxnSpPr>
            <p:cNvPr id="501" name="Shape 501"/>
            <p:cNvCxnSpPr/>
            <p:nvPr/>
          </p:nvCxnSpPr>
          <p:spPr>
            <a:xfrm rot="10800000" flipH="1">
              <a:off x="13181012" y="6934200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502" name="Shape 502"/>
            <p:cNvCxnSpPr/>
            <p:nvPr/>
          </p:nvCxnSpPr>
          <p:spPr>
            <a:xfrm rot="10800000" flipH="1">
              <a:off x="13181012" y="7808911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503" name="Shape 503"/>
            <p:cNvSpPr txBox="1"/>
            <p:nvPr/>
          </p:nvSpPr>
          <p:spPr>
            <a:xfrm>
              <a:off x="11703050" y="8124825"/>
              <a:ext cx="2984500" cy="534987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504" name="Shape 504"/>
            <p:cNvSpPr txBox="1"/>
            <p:nvPr/>
          </p:nvSpPr>
          <p:spPr>
            <a:xfrm>
              <a:off x="11703050" y="7272336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1</a:t>
              </a:r>
            </a:p>
          </p:txBody>
        </p:sp>
      </p:grpSp>
      <p:sp>
        <p:nvSpPr>
          <p:cNvPr id="505" name="Shape 505"/>
          <p:cNvSpPr txBox="1"/>
          <p:nvPr/>
        </p:nvSpPr>
        <p:spPr>
          <a:xfrm>
            <a:off x="4481375" y="6254750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06" name="Shape 506"/>
          <p:cNvCxnSpPr>
            <a:endCxn id="485" idx="1"/>
          </p:cNvCxnSpPr>
          <p:nvPr/>
        </p:nvCxnSpPr>
        <p:spPr>
          <a:xfrm rot="10800000" flipH="1">
            <a:off x="4919600" y="2393999"/>
            <a:ext cx="477900" cy="3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733894" y="817418"/>
            <a:ext cx="10353806" cy="11988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Repeated Steps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686665" y="2170112"/>
            <a:ext cx="423090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2552692" y="200184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5" name="Shape 215"/>
          <p:cNvCxnSpPr/>
          <p:nvPr/>
        </p:nvCxnSpPr>
        <p:spPr>
          <a:xfrm flipH="1">
            <a:off x="11020426" y="3540124"/>
            <a:ext cx="1958974" cy="512762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1136643" y="256223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2551104" y="383223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3994142" y="319087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738680" y="31908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4738693" y="58897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2566979" y="6192842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781043" y="320675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2554279" y="65944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777780" y="3254342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798505" y="661194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11001376" y="4433886"/>
            <a:ext cx="2035175" cy="1101725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5110150" y="6816824"/>
            <a:ext cx="106187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(repeated steps) have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go through a sequence of numbers.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257168" y="2447930"/>
            <a:ext cx="7239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111243" y="721043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print('Blastoff')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4373554" y="2447930"/>
            <a:ext cx="91727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111243" y="12668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295643" y="38449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13201651" y="2005012"/>
            <a:ext cx="1727099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282943" y="50641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n -1</a:t>
            </a:r>
          </a:p>
        </p:txBody>
      </p:sp>
      <p:cxnSp>
        <p:nvCxnSpPr>
          <p:cNvPr id="235" name="Shape 235"/>
          <p:cNvCxnSpPr/>
          <p:nvPr/>
        </p:nvCxnSpPr>
        <p:spPr>
          <a:xfrm flipH="1">
            <a:off x="4733893" y="46791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503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Idioms:</a:t>
            </a:r>
            <a:b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We Do in Loops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Note: </a:t>
            </a:r>
            <a:r>
              <a:rPr lang="en-US" sz="4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though these examples are simple, the patterns apply to all kinds of loops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smart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loops</a:t>
            </a:r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453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trick is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knowing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something about the whole loop when you are stuck writing code that only sees one entry at a time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9245600" y="2628900"/>
            <a:ext cx="5080000" cy="11811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Set some variables to initial values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9867900" y="4584700"/>
            <a:ext cx="4406900" cy="228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for something or do something to each entry separately, updating a variable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9159875" y="3911600"/>
            <a:ext cx="3398838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data: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9245600" y="7213600"/>
            <a:ext cx="5080000" cy="101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at the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a Set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1420525" y="3244325"/>
            <a:ext cx="7774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'Before'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'After'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4" name="Shape 534"/>
          <p:cNvSpPr txBox="1"/>
          <p:nvPr/>
        </p:nvSpPr>
        <p:spPr>
          <a:xfrm>
            <a:off x="10034586" y="2657475"/>
            <a:ext cx="4767264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basicloop.py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Infinite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'Lather'</a:t>
            </a:r>
            <a:r>
              <a:rPr lang="en-US" sz="3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'Rinse'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'Dry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off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!'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print('Dry 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791801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wrong with this loop?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3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7662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529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3502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94470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7973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2454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81942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9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6771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Loop</a:t>
            </a:r>
            <a:endParaRPr lang="en-US" sz="7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'Lather'</a:t>
            </a:r>
            <a:r>
              <a:rPr lang="en-US" sz="3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'Rinse'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'Dry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off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!'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print('Dry 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303287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loop doing?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99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largest value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906525" y="7194550"/>
            <a:ext cx="14757599" cy="1306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make a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contains the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current </a:t>
            </a:r>
            <a:r>
              <a:rPr lang="en-US" sz="30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 we are looking at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larger, it is the new </a:t>
            </a: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Loop Patterns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3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in a Loop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1741475" y="26495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err="1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thing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2" name="Shape 682"/>
          <p:cNvSpPr txBox="1"/>
          <p:nvPr/>
        </p:nvSpPr>
        <p:spPr>
          <a:xfrm>
            <a:off x="10261600" y="2362200"/>
            <a:ext cx="4219499" cy="467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1155700" y="7099849"/>
            <a:ext cx="14071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how many times we execute a loop, we introduce 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counter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to it each time through the loop.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Summing in a Loop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1741475" y="2649525"/>
            <a:ext cx="75069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0" name="Shape 690"/>
          <p:cNvSpPr txBox="1"/>
          <p:nvPr/>
        </p:nvSpPr>
        <p:spPr>
          <a:xfrm>
            <a:off x="10261600" y="22098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1050925" y="7162899"/>
            <a:ext cx="14643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up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encounter in a loop,  we introduce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the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the sum each time through the loop.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Average in a Loop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838550" y="2717875"/>
            <a:ext cx="7984200" cy="40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count,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sum = sum +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sum,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count,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sum,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sum /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8" name="Shape 698"/>
          <p:cNvSpPr txBox="1"/>
          <p:nvPr/>
        </p:nvSpPr>
        <p:spPr>
          <a:xfrm>
            <a:off x="10034575" y="2441575"/>
            <a:ext cx="4540199" cy="474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-US" sz="30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averageloop.py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25.666</a:t>
            </a:r>
            <a:endParaRPr lang="en-US" sz="3000" u="none" strike="noStrike" cap="none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99" name="Shape 699"/>
          <p:cNvSpPr txBox="1"/>
          <p:nvPr/>
        </p:nvSpPr>
        <p:spPr>
          <a:xfrm>
            <a:off x="2952750" y="7188175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just combines the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patterns and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divides when the loop is done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Filtering in a Loop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1703375" y="3219450"/>
            <a:ext cx="76875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&gt; 20: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	    </a:t>
            </a:r>
            <a:r>
              <a:rPr lang="en-US" sz="2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print('Large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number',</a:t>
            </a:r>
            <a:r>
              <a:rPr lang="en-US" sz="26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'After'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6" name="Shape 706"/>
          <p:cNvSpPr txBox="1"/>
          <p:nvPr/>
        </p:nvSpPr>
        <p:spPr>
          <a:xfrm>
            <a:off x="10034586" y="3321050"/>
            <a:ext cx="37448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2692386" y="7046913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an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catch / filter the values we are looking for.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Using a Boolean Variable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1703375" y="2970200"/>
            <a:ext cx="7707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 =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== 3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found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4" name="Shape 714"/>
          <p:cNvSpPr txBox="1"/>
          <p:nvPr/>
        </p:nvSpPr>
        <p:spPr>
          <a:xfrm>
            <a:off x="10034586" y="2365375"/>
            <a:ext cx="37448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968200" y="7208974"/>
            <a:ext cx="141195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just want to search and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 if a value was found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starts at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 set to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soon as we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what we are looking for.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to find the smallest value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2" name="Shape 722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906525" y="7194550"/>
            <a:ext cx="14757599" cy="11113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would we change this to make it find the smallest value in the list?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32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switched 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32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switched 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  <p:sp>
        <p:nvSpPr>
          <p:cNvPr id="5" name="Shape 737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smallbad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6577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0817225" y="5202237"/>
            <a:ext cx="2435099" cy="29559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1459175" y="2133500"/>
            <a:ext cx="7748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 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smallest </a:t>
            </a:r>
            <a:r>
              <a:rPr lang="en-US" sz="2600" b="1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None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smallest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&lt;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smallest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4" name="Shape 744"/>
          <p:cNvSpPr txBox="1"/>
          <p:nvPr/>
        </p:nvSpPr>
        <p:spPr>
          <a:xfrm>
            <a:off x="10225086" y="2327275"/>
            <a:ext cx="3797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smallest.py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695325" y="7118299"/>
            <a:ext cx="14859000" cy="11684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still have a variable that is the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far.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first time through the loop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so we take the first 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be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746" name="Shape 7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7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Operators</a:t>
            </a:r>
          </a:p>
        </p:txBody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8616824" y="2603500"/>
            <a:ext cx="64708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an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that can be used in logical expressions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Implies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the same as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to, but stronger than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also is a logical operator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874425" y="2962250"/>
            <a:ext cx="77424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Before</a:t>
            </a: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6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[3, 41, 12, 9,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 &lt;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 smtClean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(indefinite)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break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 constants and variables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59" name="Shape 759"/>
          <p:cNvSpPr txBox="1">
            <a:spLocks noGrp="1"/>
          </p:cNvSpPr>
          <p:nvPr>
            <p:ph type="body" idx="4294967295"/>
          </p:nvPr>
        </p:nvSpPr>
        <p:spPr>
          <a:xfrm>
            <a:off x="9353550" y="2755900"/>
            <a:ext cx="6902450" cy="570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loops (definite)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or smallest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2785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11557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767" name="Shape 7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2047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Shape 7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36901" y="109867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Shape 769"/>
          <p:cNvSpPr txBox="1"/>
          <p:nvPr/>
        </p:nvSpPr>
        <p:spPr>
          <a:xfrm>
            <a:off x="87044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0817225" y="5202237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04" name="Shape 304"/>
          <p:cNvCxnSpPr/>
          <p:nvPr/>
        </p:nvCxnSpPr>
        <p:spPr>
          <a:xfrm flipH="1" flipV="1">
            <a:off x="3082749" y="7565976"/>
            <a:ext cx="574851" cy="3492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 flipV="1">
            <a:off x="3025775" y="7015163"/>
            <a:ext cx="2332038" cy="53339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hape 310"/>
          <p:cNvCxnSpPr/>
          <p:nvPr/>
        </p:nvCxnSpPr>
        <p:spPr>
          <a:xfrm rot="10800000">
            <a:off x="11017136" y="557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1" name="Shape 311"/>
          <p:cNvSpPr/>
          <p:nvPr/>
        </p:nvSpPr>
        <p:spPr>
          <a:xfrm>
            <a:off x="9601200" y="1117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12" name="Shape 312"/>
          <p:cNvCxnSpPr/>
          <p:nvPr/>
        </p:nvCxnSpPr>
        <p:spPr>
          <a:xfrm rot="10800000" flipH="1">
            <a:off x="10985100" y="2425800"/>
            <a:ext cx="51300" cy="39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12382475" y="1746225"/>
            <a:ext cx="777899" cy="15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4" name="Shape 314"/>
          <p:cNvCxnSpPr>
            <a:stCxn id="315" idx="0"/>
            <a:endCxn id="316" idx="2"/>
          </p:cNvCxnSpPr>
          <p:nvPr/>
        </p:nvCxnSpPr>
        <p:spPr>
          <a:xfrm rot="10800000" flipH="1">
            <a:off x="13169949" y="3149800"/>
            <a:ext cx="50700" cy="204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>
            <a:off x="10973000" y="6380400"/>
            <a:ext cx="22238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flipH="1">
            <a:off x="9245574" y="1762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10942636" y="6889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 rot="10800000" flipH="1">
            <a:off x="9202736" y="1752611"/>
            <a:ext cx="58800" cy="51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>
            <a:off x="9216150" y="6870200"/>
            <a:ext cx="1723200" cy="36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2" name="Shape 322"/>
          <p:cNvSpPr txBox="1"/>
          <p:nvPr/>
        </p:nvSpPr>
        <p:spPr>
          <a:xfrm>
            <a:off x="8721725" y="1003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9499600" y="7505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2838111" y="1003300"/>
            <a:ext cx="104912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1760200" y="2400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1709400" y="5194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14816037" y="4679911"/>
            <a:ext cx="1016099" cy="14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11952286" y="6145311"/>
            <a:ext cx="3849600" cy="13461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1752600" y="1195375"/>
            <a:ext cx="6558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8" name="Shape 328"/>
          <p:cNvCxnSpPr/>
          <p:nvPr/>
        </p:nvCxnSpPr>
        <p:spPr>
          <a:xfrm rot="10800000">
            <a:off x="1318899" y="3504149"/>
            <a:ext cx="348900" cy="544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9" name="Shape 329"/>
          <p:cNvCxnSpPr/>
          <p:nvPr/>
        </p:nvCxnSpPr>
        <p:spPr>
          <a:xfrm rot="10800000" flipH="1">
            <a:off x="1312400" y="3085225"/>
            <a:ext cx="1787100" cy="3770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3209400" y="3186225"/>
            <a:ext cx="1026899" cy="61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6338" y="5150641"/>
            <a:ext cx="2184399" cy="203993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415213" y="7362029"/>
            <a:ext cx="8615399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http://en.wikipedia.org/wiki/Transporter_(Star_Trek)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3665200" y="38735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13213562" y="5921398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13128537" y="1805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continue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1155700" y="2667538"/>
            <a:ext cx="13932000" cy="16541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iteration and jumps to the top of the loop and starts the next iteration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3098800" y="4146550"/>
            <a:ext cx="60323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'#'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10639425" y="4494212"/>
            <a:ext cx="35765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continue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7684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current iteration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jumps to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top of the 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starts the next iteration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3098800" y="4146550"/>
            <a:ext cx="64995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'#'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11172825" y="4494212"/>
            <a:ext cx="3576637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52" name="Shape 352"/>
          <p:cNvCxnSpPr/>
          <p:nvPr/>
        </p:nvCxnSpPr>
        <p:spPr>
          <a:xfrm flipH="1">
            <a:off x="2930400" y="4975800"/>
            <a:ext cx="150899" cy="7199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>
            <a:off x="2874961" y="5695950"/>
            <a:ext cx="1907099" cy="440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2550</Words>
  <Application>Microsoft Macintosh PowerPoint</Application>
  <PresentationFormat>Custom</PresentationFormat>
  <Paragraphs>514</Paragraphs>
  <Slides>53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Cabin</vt:lpstr>
      <vt:lpstr>Comic Sans MS</vt:lpstr>
      <vt:lpstr>Courier New</vt:lpstr>
      <vt:lpstr>Gill Sans</vt:lpstr>
      <vt:lpstr>ヒラギノ角ゴ ProN W3</vt:lpstr>
      <vt:lpstr>Arial</vt:lpstr>
      <vt:lpstr>Title &amp; Subtitle</vt:lpstr>
      <vt:lpstr>Loops and Iteration</vt:lpstr>
      <vt:lpstr>Repeated Steps</vt:lpstr>
      <vt:lpstr>An Infinite Loop</vt:lpstr>
      <vt:lpstr>Another Loop</vt:lpstr>
      <vt:lpstr>Breaking Out of a Loop</vt:lpstr>
      <vt:lpstr>Breaking Out of a Loop</vt:lpstr>
      <vt:lpstr>PowerPoint Presentation</vt:lpstr>
      <vt:lpstr>Finishing an Iteration with continue</vt:lpstr>
      <vt:lpstr>Finishing an Iteration with continue</vt:lpstr>
      <vt:lpstr>PowerPoint Presentation</vt:lpstr>
      <vt:lpstr>Indefinite Loops</vt:lpstr>
      <vt:lpstr>Definite Loops</vt:lpstr>
      <vt:lpstr>Definite Loops</vt:lpstr>
      <vt:lpstr>A Simple Definite Loop</vt:lpstr>
      <vt:lpstr>A Definite Loop with Strings</vt:lpstr>
      <vt:lpstr>A Simple Definite Loop</vt:lpstr>
      <vt:lpstr>Looking at In...</vt:lpstr>
      <vt:lpstr>PowerPoint Presentation</vt:lpstr>
      <vt:lpstr>PowerPoint Presentation</vt:lpstr>
      <vt:lpstr>Loop Idioms: What We Do in Loops  Note:   Even though these examples are simple, the patterns apply to all kinds of loops</vt:lpstr>
      <vt:lpstr>Making “smart” loops</vt:lpstr>
      <vt:lpstr>Looping through a Set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Finding the largest value</vt:lpstr>
      <vt:lpstr>More Loop Patterns…</vt:lpstr>
      <vt:lpstr>Counting in a Loop</vt:lpstr>
      <vt:lpstr>Summing in a Loop</vt:lpstr>
      <vt:lpstr>Finding the Average in a Loop</vt:lpstr>
      <vt:lpstr>Filtering in a Loop</vt:lpstr>
      <vt:lpstr>Search Using a Boolean Variable</vt:lpstr>
      <vt:lpstr>How to find the smallest value</vt:lpstr>
      <vt:lpstr>Finding the smallest value</vt:lpstr>
      <vt:lpstr>Finding the smallest value</vt:lpstr>
      <vt:lpstr>Finding the smallest value</vt:lpstr>
      <vt:lpstr>The “is” and “is not” Operators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Iteration</dc:title>
  <cp:lastModifiedBy>Microsoft Office User</cp:lastModifiedBy>
  <cp:revision>39</cp:revision>
  <dcterms:modified xsi:type="dcterms:W3CDTF">2016-11-23T12:41:47Z</dcterms:modified>
</cp:coreProperties>
</file>