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306" r:id="rId38"/>
    <p:sldId id="307" r:id="rId39"/>
    <p:sldId id="299" r:id="rId40"/>
    <p:sldId id="300" r:id="rId41"/>
    <p:sldId id="301" r:id="rId42"/>
    <p:sldId id="304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3923"/>
  </p:normalViewPr>
  <p:slideViewPr>
    <p:cSldViewPr snapToGrid="0" snapToObjects="1">
      <p:cViewPr varScale="1">
        <p:scale>
          <a:sx n="152" d="100"/>
          <a:sy n="152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</a:t>
            </a:r>
            <a:r>
              <a:rPr lang="en" sz="20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Severance</a:t>
            </a:r>
            <a:endParaRPr lang="en" sz="20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 smtClean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735084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725849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725847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Some Python Objects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483811"/>
            <a:ext cx="1675459" cy="2681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b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type(z)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650331"/>
            <a:ext cx="4466205" cy="59293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it.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 smtClean="0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 smtClean="0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18430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1" i="0" u="none" strike="noStrike" cap="none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b="1" i="0" u="none" strike="noStrike" cap="none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'list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</a:t>
            </a:r>
            <a:r>
              <a:rPr lang="is-IS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</a:t>
            </a:r>
            <a:r>
              <a:rPr lang="en-US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'clear', 'copy', </a:t>
            </a:r>
            <a:r>
              <a:rPr lang="en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'count', 'extend', 'index', 'insert', 'pop', 'remove', 'reverse', 'sort'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37037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i="0" u="none" strike="noStrike" cap="none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getslice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'center', 'count', 'decode', 'encode',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'index',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far",</a:t>
            </a:r>
            <a:r>
              <a:rPr lang="en" sz="18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8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</a:t>
            </a:r>
            <a:r>
              <a:rPr lang="en" sz="18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", type(an</a:t>
            </a:r>
            <a:r>
              <a:rPr lang="en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sz="18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</a:t>
            </a:r>
            <a:r>
              <a:rPr lang="en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21972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1600" b="1" dirty="0" smtClean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</a:t>
            </a:r>
            <a:r>
              <a:rPr lang="en-US" sz="16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-US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 b="1" i="0" u="none" strike="noStrike" cap="none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  <a:endParaRPr lang="en" sz="1600" b="1" i="0" u="none" strike="noStrike" cap="none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393469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090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u="none" strike="noStrike" cap="none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0086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1600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1600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,"points",</a:t>
            </a:r>
            <a:r>
              <a:rPr lang="en" sz="1600" b="1" i="0" u="none" strike="noStrike" cap="none" dirty="0" err="1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1600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 smtClean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</a:t>
            </a:r>
            <a:r>
              <a:rPr lang="en" sz="1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75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75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575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1575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1575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2477</Words>
  <Application>Microsoft Macintosh PowerPoint</Application>
  <PresentationFormat>On-screen Show (16:9)</PresentationFormat>
  <Paragraphs>362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 Regular</vt:lpstr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Charles Severance</cp:lastModifiedBy>
  <cp:revision>48</cp:revision>
  <dcterms:modified xsi:type="dcterms:W3CDTF">2017-04-13T23:40:11Z</dcterms:modified>
</cp:coreProperties>
</file>