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/>
    <p:restoredTop sz="93590"/>
  </p:normalViewPr>
  <p:slideViewPr>
    <p:cSldViewPr snapToGrid="0" snapToObjects="1">
      <p:cViewPr varScale="1">
        <p:scale>
          <a:sx n="75" d="100"/>
          <a:sy n="75" d="100"/>
        </p:scale>
        <p:origin x="528" y="1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</a:t>
            </a: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123'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1336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1889</Words>
  <Application>Microsoft Macintosh PowerPoint</Application>
  <PresentationFormat>Custom</PresentationFormat>
  <Paragraphs>376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51</cp:revision>
  <dcterms:modified xsi:type="dcterms:W3CDTF">2016-11-15T19:13:39Z</dcterms:modified>
</cp:coreProperties>
</file>