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80" d="100"/>
          <a:sy n="80" d="100"/>
        </p:scale>
        <p:origin x="-120" y="-1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FF00"/>
                </a:solidFill>
                <a:latin typeface="Arial" charset="0"/>
                <a:ea typeface="Arial" charset="0"/>
                <a:cs typeface="Arial" charset="0"/>
                <a:sym typeface="Cabin"/>
              </a:rPr>
              <a:t>Totally Hot CPU</a:t>
            </a:r>
            <a:endParaRPr lang="en-US" sz="7200" u="none" strike="noStrike" cap="none" dirty="0">
              <a:solidFill>
                <a:srgbClr val="FFFF00"/>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FF00"/>
                </a:solidFill>
                <a:latin typeface="Arial" charset="0"/>
                <a:ea typeface="Arial" charset="0"/>
                <a:cs typeface="Arial" charset="0"/>
                <a:sym typeface="Cabin"/>
              </a:rPr>
              <a:t>Hard Disk in Action</a:t>
            </a:r>
            <a:endParaRPr lang="en-US" sz="7200" u="none" strike="noStrike" cap="none" dirty="0">
              <a:solidFill>
                <a:srgbClr val="FFFF00"/>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smtClean="0">
                <a:solidFill>
                  <a:srgbClr val="FFFF00"/>
                </a:solidFill>
                <a:latin typeface="Courier"/>
                <a:ea typeface="Courier"/>
                <a:cs typeface="Courier"/>
                <a:sym typeface="Courier New"/>
              </a:rPr>
              <a:t>)</a:t>
            </a:r>
            <a:endParaRPr lang="en-US" sz="4800"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smtClean="0">
                <a:solidFill>
                  <a:srgbClr val="FFF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a:t>
            </a:r>
            <a:r>
              <a:rPr lang="en-US" sz="2800" dirty="0" smtClean="0">
                <a:solidFill>
                  <a:srgbClr val="FFFF00"/>
                </a:solidFill>
                <a:latin typeface="Courier"/>
                <a:ea typeface="Courier"/>
                <a:cs typeface="Courier"/>
                <a:sym typeface="Courier New"/>
              </a:rPr>
              <a:t>open(name, 'r')</a:t>
            </a:r>
            <a:endParaRPr lang="en-US" sz="2800" dirty="0">
              <a:solidFill>
                <a:srgbClr val="FFFF00"/>
              </a:solidFill>
              <a:latin typeface="Courier"/>
              <a:ea typeface="Courier"/>
              <a:cs typeface="Courier"/>
              <a:sym typeface="Courier New"/>
            </a:endParaRP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smtClean="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smtClean="0">
                <a:solidFill>
                  <a:srgbClr val="FFFF00"/>
                </a:solidFill>
                <a:latin typeface="Courier"/>
                <a:ea typeface="Courier"/>
                <a:cs typeface="Courier"/>
                <a:sym typeface="Courier New"/>
              </a:rPr>
              <a:t>bigcount</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2476</Words>
  <Application>Microsoft Macintosh PowerPoint</Application>
  <PresentationFormat>Custom</PresentationFormat>
  <Paragraphs>419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Sue Blumenberg</cp:lastModifiedBy>
  <cp:revision>66</cp:revision>
  <dcterms:modified xsi:type="dcterms:W3CDTF">2017-04-10T00:49:28Z</dcterms:modified>
</cp:coreProperties>
</file>