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7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303" r:id="rId34"/>
    <p:sldId id="288" r:id="rId35"/>
    <p:sldId id="290" r:id="rId3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/>
    <p:restoredTop sz="93566"/>
  </p:normalViewPr>
  <p:slideViewPr>
    <p:cSldViewPr snapToGrid="0" snapToObjects="1">
      <p:cViewPr varScale="1">
        <p:scale>
          <a:sx n="81" d="100"/>
          <a:sy n="81" d="100"/>
        </p:scale>
        <p:origin x="-136" y="-1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Mnemoni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Expressions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812800" y="2659529"/>
            <a:ext cx="14630400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07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2150</Words>
  <Application>Microsoft Macintosh PowerPoint</Application>
  <PresentationFormat>Custom</PresentationFormat>
  <Paragraphs>366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Sue Blumenberg</cp:lastModifiedBy>
  <cp:revision>72</cp:revision>
  <cp:lastPrinted>2016-11-29T05:21:41Z</cp:lastPrinted>
  <dcterms:modified xsi:type="dcterms:W3CDTF">2017-04-10T02:57:01Z</dcterms:modified>
</cp:coreProperties>
</file>