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5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01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A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2"/>
    <p:restoredTop sz="94475"/>
  </p:normalViewPr>
  <p:slideViewPr>
    <p:cSldViewPr snapToGrid="0" snapToObjects="1">
      <p:cViewPr varScale="1">
        <p:scale>
          <a:sx n="142" d="100"/>
          <a:sy n="142" d="100"/>
        </p:scale>
        <p:origin x="1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03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611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992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852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5695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48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#/media/File:Lassie_and_Tommy_Rettig_1956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</a:t>
            </a:r>
            <a:r>
              <a:rPr lang="en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Severance</a:t>
            </a:r>
            <a:endParaRPr lang="en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794328" y="312995"/>
            <a:ext cx="8543636" cy="43607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keys = ['Title', 'Director', 'Rating', 'Running Time']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movies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movies: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'-----------'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key in keys: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,': ', </a:t>
            </a:r>
            <a:r>
              <a:rPr lang="en" sz="1800" b="1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item[key</a:t>
            </a:r>
            <a:r>
              <a:rPr lang="en" sz="1800" b="1" i="0" u="none" strike="noStrike" cap="none" dirty="0" smtClean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2F9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'-----------'</a:t>
            </a:r>
            <a:r>
              <a:rPr lang="en-US" sz="1800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D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bit of data in a class - length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735084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540776"/>
            <a:ext cx="7930242" cy="26987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67955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8" name="Shape 308"/>
          <p:cNvSpPr/>
          <p:nvPr/>
        </p:nvSpPr>
        <p:spPr>
          <a:xfrm>
            <a:off x="641475" y="4744319"/>
            <a:ext cx="79110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3695433" y="1773282"/>
            <a:ext cx="4963885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pattern (exemplar) of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Dog defines all possible dogs by listing the characteristics and behaviors they can have; the object Lassie is one particular dog, with particular versions of the characteristics. A Dog has fur; Lassie has brown-and-white fur.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479" y="1797775"/>
            <a:ext cx="2863721" cy="2130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725849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729200" y="4725847"/>
            <a:ext cx="79301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17112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next 50 or so slides..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303699"/>
            <a:ext cx="3087000" cy="4365599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0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639786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Create 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object.</a:t>
            </a: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object to run the party() code.</a:t>
            </a: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392174"/>
            <a:ext cx="3091200" cy="4409399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grpSp>
        <p:nvGrpSpPr>
          <p:cNvPr id="372" name="Shape 372"/>
          <p:cNvGrpSpPr/>
          <p:nvPr/>
        </p:nvGrpSpPr>
        <p:grpSpPr>
          <a:xfrm>
            <a:off x="5673603" y="2414995"/>
            <a:ext cx="2041071" cy="1543050"/>
            <a:chOff x="0" y="0"/>
            <a:chExt cx="4762499" cy="4000500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5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an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4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party()</a:t>
              </a:r>
            </a:p>
          </p:txBody>
        </p:sp>
      </p:grpSp>
      <p:sp>
        <p:nvSpPr>
          <p:cNvPr id="379" name="Shape 379"/>
          <p:cNvSpPr/>
          <p:nvPr/>
        </p:nvSpPr>
        <p:spPr>
          <a:xfrm>
            <a:off x="5279305" y="416378"/>
            <a:ext cx="3145971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is a formal argument that refers to the object itself.</a:t>
            </a:r>
          </a:p>
        </p:txBody>
      </p:sp>
      <p:sp>
        <p:nvSpPr>
          <p:cNvPr id="380" name="Shape 380"/>
          <p:cNvSpPr/>
          <p:nvPr/>
        </p:nvSpPr>
        <p:spPr>
          <a:xfrm>
            <a:off x="5670391" y="2713800"/>
            <a:ext cx="5442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381" name="Shape 381"/>
          <p:cNvSpPr/>
          <p:nvPr/>
        </p:nvSpPr>
        <p:spPr>
          <a:xfrm>
            <a:off x="4839855" y="1763485"/>
            <a:ext cx="3863698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saying “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within self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382" name="Shape 382"/>
          <p:cNvSpPr/>
          <p:nvPr/>
        </p:nvSpPr>
        <p:spPr>
          <a:xfrm>
            <a:off x="4839855" y="4247061"/>
            <a:ext cx="4097049" cy="41730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“global within this object”</a:t>
            </a: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718450" y="393049"/>
            <a:ext cx="3091200" cy="4375200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56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5949042" y="2405198"/>
            <a:ext cx="2041207" cy="1542992"/>
            <a:chOff x="0" y="0"/>
            <a:chExt cx="4762499" cy="4000500"/>
          </a:xfrm>
        </p:grpSpPr>
        <p:sp>
          <p:nvSpPr>
            <p:cNvPr id="358" name="Shape 35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4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an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4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party()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6871341" y="2704011"/>
            <a:ext cx="2013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8985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 Review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type(x)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'count', 'extend', 'index', 'insert', 'pop', 'remove', 'reverse', 'sort'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84312" y="1284752"/>
            <a:ext cx="7407729" cy="337037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y =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getattribute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getnewargs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getslice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'__hash__',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'__le__',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repr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rmod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rmul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setattr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'capitalize', 'center', 'count', 'decode', 'encode',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'index',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664118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"So 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far",</a:t>
            </a:r>
            <a:r>
              <a:rPr lang="en" sz="18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"Type</a:t>
            </a:r>
            <a:r>
              <a:rPr lang="en" sz="18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", type(an</a:t>
            </a: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"Dir 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" sz="18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(an</a:t>
            </a: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544291" y="2609103"/>
            <a:ext cx="4433454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&lt;class '__main__.</a:t>
            </a:r>
            <a:r>
              <a:rPr lang="en" sz="16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lang="en-US" sz="1600" b="1" dirty="0" smtClean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['__class</a:t>
            </a:r>
            <a:r>
              <a:rPr lang="en-US" sz="1600" b="1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-US" sz="16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6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'party', 'x']</a:t>
            </a:r>
            <a:endParaRPr lang="en" sz="1600" b="1" i="0" u="none" strike="noStrike" cap="none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143058" y="1175657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393469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</a:t>
            </a:r>
            <a:r>
              <a:rPr lang="en-US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b="1" u="none" strike="noStrike" cap="none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  <a:endParaRPr lang="en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663043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576950" y="471054"/>
            <a:ext cx="4644900" cy="41685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 i="0" u="none" strike="noStrike" cap="none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sp>
        <p:nvSpPr>
          <p:cNvPr id="459" name="Shape 459"/>
          <p:cNvSpPr/>
          <p:nvPr/>
        </p:nvSpPr>
        <p:spPr>
          <a:xfrm>
            <a:off x="5344619" y="1293222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090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method which is called when the instance / object is created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http://www.python.org/doc/2.5.2/tut/node11.html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http://www.ibiblio.org/g2swap/byteofpython/read/inheritance.html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  <a:endParaRPr lang="en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0086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49462" y="240519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036128" y="2483575"/>
            <a:ext cx="2541814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036128" y="2483575"/>
            <a:ext cx="2541814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7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Class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A method which is called when the instance / object is created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the ability to take a class and extend it to make a new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reuse.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</a:t>
            </a:r>
            <a:r>
              <a:rPr lang="en" sz="1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Review of Programs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'Europe floor?'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75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7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floor', </a:t>
            </a: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557209" y="122464"/>
            <a:ext cx="6265991" cy="4741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 = </a:t>
            </a:r>
            <a:r>
              <a:rPr lang="en" sz="1800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movie1['Director'] = 'James Cameron'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movie1['Title'] = 'Avatar'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movie1['Release Date'] = '18 December 2009'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movie1['Running Time'] = '162 minutes'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movie1['Rating'] = 'PG-13'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</a:t>
            </a:r>
            <a:r>
              <a:rPr lang="en" sz="18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(movie1)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 = </a:t>
            </a:r>
            <a:r>
              <a:rPr lang="en" sz="1800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movie2['Director'] = 'David Fincher'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movie2['Title'] = 'The Social Network'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movie2['Release Date'] = '01 October 2010'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movie2['Running Time'] = '120 min'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movie2['Rating'] = 'PG-13'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</a:t>
            </a:r>
            <a:r>
              <a:rPr lang="en" sz="18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(movie2)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2615</Words>
  <Application>Microsoft Macintosh PowerPoint</Application>
  <PresentationFormat>On-screen Show (16:9)</PresentationFormat>
  <Paragraphs>396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 Regular</vt:lpstr>
      <vt:lpstr>Cabin</vt:lpstr>
      <vt:lpstr>Courier</vt:lpstr>
      <vt:lpstr>Courier New</vt:lpstr>
      <vt:lpstr>Gill Sans</vt:lpstr>
      <vt:lpstr>Merriweather Sans</vt:lpstr>
      <vt:lpstr>ヒラギノ角ゴ ProN W3</vt:lpstr>
      <vt:lpstr>Arial</vt:lpstr>
      <vt:lpstr>Title &amp; Subtitle</vt:lpstr>
      <vt:lpstr>Python Objects</vt:lpstr>
      <vt:lpstr>Warning</vt:lpstr>
      <vt:lpstr>PowerPoint Presentation</vt:lpstr>
      <vt:lpstr>PowerPoint Presentation</vt:lpstr>
      <vt:lpstr>Review of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Class</vt:lpstr>
      <vt:lpstr>Terminology: Instance</vt:lpstr>
      <vt:lpstr>Terminology: Method</vt:lpstr>
      <vt:lpstr>A Sample Class</vt:lpstr>
      <vt:lpstr>PowerPoint Presentation</vt:lpstr>
      <vt:lpstr>PowerPoint Presentation</vt:lpstr>
      <vt:lpstr>PowerPoint Presentation</vt:lpstr>
      <vt:lpstr>Definitions Review</vt:lpstr>
      <vt:lpstr>Playing with dir() and type()</vt:lpstr>
      <vt:lpstr>A Nerdy Way to Find Capabilities</vt:lpstr>
      <vt:lpstr>Try dir() with a String</vt:lpstr>
      <vt:lpstr>PowerPoint Presentation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Definitions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Microsoft Office User</cp:lastModifiedBy>
  <cp:revision>24</cp:revision>
  <dcterms:modified xsi:type="dcterms:W3CDTF">2016-09-24T16:47:27Z</dcterms:modified>
</cp:coreProperties>
</file>