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60" r:id="rId6"/>
    <p:sldId id="292" r:id="rId7"/>
    <p:sldId id="293" r:id="rId8"/>
    <p:sldId id="263" r:id="rId9"/>
    <p:sldId id="264" r:id="rId10"/>
    <p:sldId id="29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9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/>
    <p:restoredTop sz="94475"/>
  </p:normalViewPr>
  <p:slideViewPr>
    <p:cSldViewPr snapToGrid="0" snapToObjects="1">
      <p:cViewPr varScale="1">
        <p:scale>
          <a:sx n="89" d="100"/>
          <a:sy n="89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964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en.wikipedia.org/wiki/Mnemonic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from in math.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Parenthesis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625850"/>
            <a:ext cx="3363914" cy="2324099"/>
            <a:chOff x="0" y="0"/>
            <a:chExt cx="2541586" cy="2324099"/>
          </a:xfrm>
        </p:grpSpPr>
        <p:sp>
          <p:nvSpPr>
            <p:cNvPr id="387" name="Shape 387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Shape 393"/>
          <p:cNvGrpSpPr/>
          <p:nvPr/>
        </p:nvGrpSpPr>
        <p:grpSpPr>
          <a:xfrm>
            <a:off x="2922586" y="5435600"/>
            <a:ext cx="3516314" cy="2324099"/>
            <a:chOff x="0" y="0"/>
            <a:chExt cx="2541586" cy="2324099"/>
          </a:xfrm>
        </p:grpSpPr>
        <p:sp>
          <p:nvSpPr>
            <p:cNvPr id="394" name="Shape 394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95" name="Shape 395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parenthesis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415" name="Shape 415"/>
          <p:cNvSpPr txBox="1"/>
          <p:nvPr/>
        </p:nvSpPr>
        <p:spPr>
          <a:xfrm>
            <a:off x="4976812" y="7545488"/>
            <a:ext cx="84153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 Question:  x = 1 + 2 * 3 - 4 /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 and constants have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0041500" y="7545488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778875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 are called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984200" y="4972051"/>
            <a:ext cx="428159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('US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handle.read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text.split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word in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counts[word] =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888413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apply to strings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when it is dealing with a string or a number and behaves appropriately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0272714" y="3503612"/>
            <a:ext cx="5514974" cy="2924175"/>
          </a:xfrm>
          <a:prstGeom prst="rect">
            <a:avLst/>
          </a:prstGeom>
          <a:noFill/>
          <a:ln w="254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 err="1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abc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+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'123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’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a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bc123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&gt;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'Hi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HiHiHiHiHi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345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9366250" y="22225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 and numbers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Bad: 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87118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334000" y="6007100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1881</Words>
  <Application>Microsoft Macintosh PowerPoint</Application>
  <PresentationFormat>Custom</PresentationFormat>
  <Paragraphs>373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Cabin</vt:lpstr>
      <vt:lpstr>Courier</vt:lpstr>
      <vt:lpstr>Courier New</vt:lpstr>
      <vt:lpstr>Gill Sans</vt:lpstr>
      <vt:lpstr>ヒラギノ角ゴ ProN W3</vt:lpstr>
      <vt:lpstr>Arial</vt:lpstr>
      <vt:lpstr>Title &amp; Subtitle</vt:lpstr>
      <vt:lpstr>Variables, Expressions, and Statements</vt:lpstr>
      <vt:lpstr>Constants</vt:lpstr>
      <vt:lpstr>Variables</vt:lpstr>
      <vt:lpstr>Variables</vt:lpstr>
      <vt:lpstr>Python Variable Name Rules</vt:lpstr>
      <vt:lpstr>Reserved Words</vt:lpstr>
      <vt:lpstr>Sentences or Lines</vt:lpstr>
      <vt:lpstr>Assignment Statements</vt:lpstr>
      <vt:lpstr>PowerPoint Presentation</vt:lpstr>
      <vt:lpstr>PowerPoint Presentation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String Operations</vt:lpstr>
      <vt:lpstr>Mnemonic Variable Names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35</cp:revision>
  <dcterms:modified xsi:type="dcterms:W3CDTF">2016-09-14T19:32:11Z</dcterms:modified>
</cp:coreProperties>
</file>