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70" r:id="rId16"/>
    <p:sldId id="292" r:id="rId17"/>
    <p:sldId id="293" r:id="rId18"/>
    <p:sldId id="294" r:id="rId19"/>
    <p:sldId id="274" r:id="rId20"/>
    <p:sldId id="275" r:id="rId21"/>
    <p:sldId id="276" r:id="rId22"/>
    <p:sldId id="277" r:id="rId23"/>
    <p:sldId id="295" r:id="rId24"/>
    <p:sldId id="279" r:id="rId25"/>
    <p:sldId id="296" r:id="rId26"/>
    <p:sldId id="280" r:id="rId27"/>
    <p:sldId id="281" r:id="rId28"/>
    <p:sldId id="282" r:id="rId29"/>
    <p:sldId id="283" r:id="rId30"/>
    <p:sldId id="284" r:id="rId31"/>
    <p:sldId id="285" r:id="rId32"/>
    <p:sldId id="297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/>
    <p:restoredTop sz="94669"/>
  </p:normalViewPr>
  <p:slideViewPr>
    <p:cSldViewPr snapToGrid="0" snapToObjects="1">
      <p:cViewPr varScale="1">
        <p:scale>
          <a:sx n="65" d="100"/>
          <a:sy n="65" d="100"/>
        </p:scale>
        <p:origin x="10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bigger’)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16" name="Shape 363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65495" y="3075482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3" name="Shape 458"/>
          <p:cNvSpPr txBox="1"/>
          <p:nvPr/>
        </p:nvSpPr>
        <p:spPr>
          <a:xfrm>
            <a:off x="866781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2201643" y="3147934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'Smaller’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'Bigger’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print('Smaller’)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print('Bigger’)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print('Finis’)</a:t>
            </a:r>
            <a:endParaRPr lang="en-US" sz="30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886075"/>
            <a:ext cx="523570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856697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- True / False -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535245772"/>
              </p:ext>
            </p:extLst>
          </p:nvPr>
        </p:nvGraphicFramePr>
        <p:xfrm>
          <a:off x="8440443" y="2530257"/>
          <a:ext cx="7416800" cy="434561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operators: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4006755"/>
            <a:ext cx="524076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’)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’)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210266" y="2627878"/>
            <a:ext cx="3084122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136584" y="3694263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5951098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only used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bigger’)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2022</Words>
  <Application>Microsoft Macintosh PowerPoint</Application>
  <PresentationFormat>Custom</PresentationFormat>
  <Paragraphs>454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34</cp:revision>
  <dcterms:modified xsi:type="dcterms:W3CDTF">2016-09-14T19:06:51Z</dcterms:modified>
</cp:coreProperties>
</file>