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8"/>
    <p:restoredTop sz="94475"/>
  </p:normalViewPr>
  <p:slideViewPr>
    <p:cSldViewPr snapToGrid="0" snapToObjects="1">
      <p:cViewPr varScale="1">
        <p:scale>
          <a:sx n="89" d="100"/>
          <a:sy n="89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016745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57824" y="74255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create a new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followed by optional parameters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indent the body of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but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does not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"I'm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lumberjack, and I'm okay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lang="en-US"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'I 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sleep all night and I work all day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.')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'Hello')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"I'm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lumberjack, and I'm okay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lang="en-US" sz="28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'I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sleep all night and I work all day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.')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Yo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8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"I'm a lumberjack, and I'm okay."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'I sleep all night and I work all day.'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have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function, we can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invoke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it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reuse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'Hello')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"I'm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lumberjack, and I'm okay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lang="en-US"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'I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sleep all night and I work all day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.')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Yo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591299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value we pass into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its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we can direct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different kinds of work when we call it at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put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after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49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5334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variable which we use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is a </a:t>
            </a:r>
            <a:r>
              <a:rPr lang="en-US" sz="3600" dirty="0">
                <a:solidFill>
                  <a:schemeClr val="lt1"/>
                </a:solidFill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</a:rPr>
              <a:t>”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allows the code in the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access the 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a particular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10052050" y="1622425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6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'Bonjour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6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endParaRPr lang="en-US" sz="2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a function will take its arguments, do some computation,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value to be used as the value of the function call 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calling expression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"Hello</a:t>
            </a:r>
            <a:r>
              <a:rPr lang="en-US" sz="3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2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"Glenn</a:t>
            </a:r>
            <a:r>
              <a:rPr lang="en-US" sz="32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lang="en-US" sz="3200" b="1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2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"Sally</a:t>
            </a:r>
            <a:r>
              <a:rPr lang="en-US" sz="3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lang="en-US" sz="32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Sally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one that produces 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execution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sends back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055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</a:t>
            </a:r>
            <a:r>
              <a:rPr lang="en-US" sz="25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25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5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== '</a:t>
            </a:r>
            <a:r>
              <a:rPr lang="en-US" sz="25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'Bonjour</a:t>
            </a:r>
            <a:r>
              <a:rPr lang="en-US" sz="25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lang="en-US" sz="25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25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),'Glenn</a:t>
            </a:r>
            <a:r>
              <a:rPr lang="en-US" sz="25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5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),'Sally</a:t>
            </a:r>
            <a:r>
              <a:rPr lang="en-US" sz="25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5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),'Michael</a:t>
            </a:r>
            <a:r>
              <a:rPr lang="en-US" sz="25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5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71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71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1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</a:t>
            </a:r>
            <a:r>
              <a:rPr lang="en-US" sz="71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200150" y="26162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lang="en-US" sz="2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24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24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041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68932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19049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</a:t>
            </a:r>
            <a:r>
              <a:rPr lang="en-US" sz="7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define more than one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definition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simply add more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923300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added =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addtwo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3, 5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Stored (and reused) Steps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25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500" b="1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'Fun</a:t>
            </a:r>
            <a:r>
              <a:rPr lang="en-US" sz="25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500" b="1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'Zip</a:t>
            </a:r>
            <a:r>
              <a:rPr lang="en-US" sz="25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500" b="1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‘Fun’)</a:t>
            </a:r>
            <a:endParaRPr lang="en-US" sz="35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527424" y="7623775"/>
            <a:ext cx="88026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 these reusable pieces of code </a:t>
            </a:r>
            <a:r>
              <a:rPr lang="en-US" sz="2400" b="0" i="0" u="none" strike="noStrike" cap="none">
                <a:solidFill>
                  <a:schemeClr val="lt1"/>
                </a:solidFill>
                <a:sym typeface="Arial"/>
              </a:rPr>
              <a:t>“</a:t>
            </a:r>
            <a:r>
              <a:rPr lang="en-US" sz="2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2400" b="0" i="0" u="none" strike="noStrike" cap="none">
                <a:solidFill>
                  <a:schemeClr val="lt1"/>
                </a:solidFill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are 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fruitful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Organize your code into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paragraphs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capture a complete thought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 it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repeat yourself - make it work once and then reuse it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600"/>
            <a:ext cx="10706100" cy="401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with time-and-a-half for overtime and create a function called </a:t>
            </a: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takes two parameters ( hours and 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Hours: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Rate: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Pay: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896475" y="6731000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  <a:endParaRPr lang="en-US" sz="7600" u="none" strike="noStrike" cap="none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 (fruitful functions)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use functions?</a:t>
            </a:r>
            <a:endParaRPr lang="en-US" sz="360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8329612" y="2354262"/>
            <a:ext cx="6370638" cy="49672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</a:p>
          <a:p>
            <a:pPr marL="977900" marR="0" lvl="1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 (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float)</a:t>
            </a:r>
          </a:p>
          <a:p>
            <a:pPr marL="977900" marR="0" lvl="1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234676" y="2124684"/>
            <a:ext cx="6797699" cy="591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63322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41522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8732976" y="2140854"/>
            <a:ext cx="6797699" cy="5945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provided as part of Python - raw_input(), type(), float(), int() ...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we define ourselves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use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treat the built-in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names as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reusable code that takes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 </a:t>
            </a:r>
            <a:r>
              <a:rPr lang="en-US" sz="49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('Hello world')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057075" y="1259033"/>
            <a:ext cx="1757324" cy="480242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057400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 lang="en-US" sz="3000" b="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lang="en-US" sz="24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057400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737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converted to a float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17088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8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'float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(3)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-US" sz="28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5)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803563"/>
            <a:ext cx="6288088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5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5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</a:t>
            </a: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cannot concatenate '</a:t>
            </a: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and '</a:t>
            </a: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5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5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5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5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</a:t>
            </a: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invalid literal for </a:t>
            </a: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1526</Words>
  <Application>Microsoft Macintosh PowerPoint</Application>
  <PresentationFormat>Custom</PresentationFormat>
  <Paragraphs>269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Cabin</vt:lpstr>
      <vt:lpstr>Courier New</vt:lpstr>
      <vt:lpstr>Gill Sans</vt:lpstr>
      <vt:lpstr>ヒラギノ角ゴ ProN W3</vt:lpstr>
      <vt:lpstr>Arial</vt:lpstr>
      <vt:lpstr>Title &amp; Subtitle</vt:lpstr>
      <vt:lpstr>Functions</vt:lpstr>
      <vt:lpstr>Stored (and reused) Steps</vt:lpstr>
      <vt:lpstr>Python Functions</vt:lpstr>
      <vt:lpstr>Function Definition</vt:lpstr>
      <vt:lpstr>PowerPoint Presentation</vt:lpstr>
      <vt:lpstr>Max Function</vt:lpstr>
      <vt:lpstr>Max Function</vt:lpstr>
      <vt:lpstr>Type Conversions</vt:lpstr>
      <vt:lpstr>String Conversions</vt:lpstr>
      <vt:lpstr>Building our Own Functions</vt:lpstr>
      <vt:lpstr>PowerPoint Presentation</vt:lpstr>
      <vt:lpstr>Definitions and Uses</vt:lpstr>
      <vt:lpstr>PowerPoint Presentation</vt:lpstr>
      <vt:lpstr>Arguments</vt:lpstr>
      <vt:lpstr>Parameters</vt:lpstr>
      <vt:lpstr>Return Values</vt:lpstr>
      <vt:lpstr>Return Value</vt:lpstr>
      <vt:lpstr>Arguments, Parameters, and Results</vt:lpstr>
      <vt:lpstr>Multiple Parameters / Arguments</vt:lpstr>
      <vt:lpstr>Void (non-fruitful) Functions</vt:lpstr>
      <vt:lpstr>To function or not to function...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Microsoft Office User</cp:lastModifiedBy>
  <cp:revision>27</cp:revision>
  <dcterms:modified xsi:type="dcterms:W3CDTF">2016-09-14T19:33:02Z</dcterms:modified>
</cp:coreProperties>
</file>