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4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7" r:id="rId49"/>
    <p:sldId id="304" r:id="rId50"/>
    <p:sldId id="305" r:id="rId51"/>
    <p:sldId id="306" r:id="rId52"/>
    <p:sldId id="307" r:id="rId5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688" y="176"/>
      </p:cViewPr>
      <p:guideLst/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'Done'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lang="en-US" sz="3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2111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201825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number',value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'After'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found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'Before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353550" y="2755900"/>
            <a:ext cx="69024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'Done'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2602</Words>
  <Application>Microsoft Macintosh PowerPoint</Application>
  <PresentationFormat>Custom</PresentationFormat>
  <Paragraphs>515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Cabin</vt:lpstr>
      <vt:lpstr>Comic Sans MS</vt:lpstr>
      <vt:lpstr>Courier New</vt:lpstr>
      <vt:lpstr>Gill Sans</vt:lpstr>
      <vt:lpstr>ヒラギノ角ゴ ProN W3</vt:lpstr>
      <vt:lpstr>Arial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28</cp:revision>
  <dcterms:modified xsi:type="dcterms:W3CDTF">2016-09-14T19:08:17Z</dcterms:modified>
</cp:coreProperties>
</file>