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5594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738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813321" y="3437028"/>
            <a:ext cx="46872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print(letter)</a:t>
            </a:r>
            <a:endParaRPr lang="en-US" sz="36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0594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right, bananas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4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8286750" y="83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32873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  <a:endParaRPr lang="en-US" sz="3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lang="en-US"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77152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56540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1548760" y="1033400"/>
            <a:ext cx="411713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0553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built-in function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880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1993</Words>
  <Application>Microsoft Macintosh PowerPoint</Application>
  <PresentationFormat>Custom</PresentationFormat>
  <Paragraphs>419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24</cp:revision>
  <dcterms:modified xsi:type="dcterms:W3CDTF">2016-09-14T19:34:29Z</dcterms:modified>
</cp:coreProperties>
</file>