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70" r:id="rId16"/>
    <p:sldId id="292" r:id="rId17"/>
    <p:sldId id="293" r:id="rId18"/>
    <p:sldId id="294" r:id="rId19"/>
    <p:sldId id="274" r:id="rId20"/>
    <p:sldId id="275" r:id="rId21"/>
    <p:sldId id="276" r:id="rId22"/>
    <p:sldId id="277" r:id="rId23"/>
    <p:sldId id="295" r:id="rId24"/>
    <p:sldId id="279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97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5"/>
    <p:restoredTop sz="93684"/>
  </p:normalViewPr>
  <p:slideViewPr>
    <p:cSldViewPr snapToGrid="0" snapToObjects="1">
      <p:cViewPr varScale="1">
        <p:scale>
          <a:sx n="80" d="100"/>
          <a:sy n="80" d="100"/>
        </p:scale>
        <p:origin x="1184" y="2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526819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574053" y="3076040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operators: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405058"/>
            <a:ext cx="2826846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6</a:t>
            </a:r>
            <a:endParaRPr lang="en-US" sz="36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6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694263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5951098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2044</Words>
  <Application>Microsoft Macintosh PowerPoint</Application>
  <PresentationFormat>Custom</PresentationFormat>
  <Paragraphs>458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52</cp:revision>
  <dcterms:modified xsi:type="dcterms:W3CDTF">2016-11-16T13:45:25Z</dcterms:modified>
</cp:coreProperties>
</file>