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9"/>
    <p:restoredTop sz="93664"/>
  </p:normalViewPr>
  <p:slideViewPr>
    <p:cSldViewPr snapToGrid="0" snapToObjects="1">
      <p:cViewPr varScale="1">
        <p:scale>
          <a:sx n="167" d="100"/>
          <a:sy n="167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94328" y="312995"/>
            <a:ext cx="8543636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,': ', </a:t>
            </a:r>
            <a:r>
              <a:rPr lang="en" sz="18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</a:t>
            </a:r>
            <a:r>
              <a:rPr lang="en" sz="1800" b="1" i="0" u="none" strike="noStrike" cap="none" dirty="0" smtClean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67955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744319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673603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670391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4839855" y="1763485"/>
            <a:ext cx="3863698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saying “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within 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4839855" y="4247061"/>
            <a:ext cx="4097049" cy="41730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“global within this object”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8985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664118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44291" y="2609103"/>
            <a:ext cx="4433454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471054"/>
            <a:ext cx="4644900" cy="41685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Class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6265991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2612</Words>
  <Application>Microsoft Macintosh PowerPoint</Application>
  <PresentationFormat>On-screen Show (16:9)</PresentationFormat>
  <Paragraphs>395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26</cp:revision>
  <dcterms:modified xsi:type="dcterms:W3CDTF">2016-11-03T14:55:21Z</dcterms:modified>
</cp:coreProperties>
</file>