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07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43"/>
    <p:restoredTop sz="94485"/>
  </p:normalViewPr>
  <p:slideViewPr>
    <p:cSldViewPr snapToGrid="0" snapToObjects="1">
      <p:cViewPr varScale="1">
        <p:scale>
          <a:sx n="65" d="100"/>
          <a:sy n="65" d="100"/>
        </p:scale>
        <p:origin x="1088" y="21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en.wikipedia.org/wiki/Transporter_(Star_Trek)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</a:t>
            </a:r>
            <a:r>
              <a:rPr lang="en-US" sz="3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17225" y="3909050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Definite Loops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Iterating over a set of items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5242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48133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2689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00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3368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2111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879391" y="4201825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Shape 472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3" name="Shape 473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6853237" y="27877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6" name="Shape 476"/>
          <p:cNvCxnSpPr>
            <a:stCxn id="477" idx="2"/>
          </p:cNvCxnSpPr>
          <p:nvPr/>
        </p:nvCxnSpPr>
        <p:spPr>
          <a:xfrm flipH="1">
            <a:off x="6849949" y="41275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8" name="Shape 47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9" name="Shape 47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80" name="Shape 480"/>
          <p:cNvCxnSpPr/>
          <p:nvPr/>
        </p:nvCxnSpPr>
        <p:spPr>
          <a:xfrm rot="10800000" flipH="1">
            <a:off x="34623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3" name="Shape 483"/>
          <p:cNvSpPr txBox="1"/>
          <p:nvPr/>
        </p:nvSpPr>
        <p:spPr>
          <a:xfrm>
            <a:off x="1150937" y="1638300"/>
            <a:ext cx="93831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5397500" y="33782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4407600" y="14717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5397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6" name="Shape 506"/>
          <p:cNvCxnSpPr>
            <a:endCxn id="485" idx="1"/>
          </p:cNvCxnSpPr>
          <p:nvPr/>
        </p:nvCxnSpPr>
        <p:spPr>
          <a:xfrm rot="10800000" flipH="1">
            <a:off x="491960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  <a:endParaRPr lang="en-US" sz="7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loop doing?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Loop Patterns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count,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count,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sum /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averageloop.py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	    print 'Large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number',value</a:t>
            </a:r>
            <a:endParaRPr lang="en-US" sz="26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found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 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smallest </a:t>
            </a:r>
            <a:r>
              <a:rPr lang="en-US" sz="2600" b="1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353550" y="2755900"/>
            <a:ext cx="69024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312400" y="3085225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2545</Words>
  <Application>Microsoft Macintosh PowerPoint</Application>
  <PresentationFormat>Custom</PresentationFormat>
  <Paragraphs>514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Cabin</vt:lpstr>
      <vt:lpstr>Comic Sans MS</vt:lpstr>
      <vt:lpstr>Courier New</vt:lpstr>
      <vt:lpstr>Gill Sans</vt:lpstr>
      <vt:lpstr>ヒラギノ角ゴ ProN W3</vt:lpstr>
      <vt:lpstr>Arial</vt:lpstr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“is” and “is not”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Microsoft Office User</cp:lastModifiedBy>
  <cp:revision>36</cp:revision>
  <dcterms:modified xsi:type="dcterms:W3CDTF">2016-11-22T12:29:27Z</dcterms:modified>
</cp:coreProperties>
</file>