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6"/>
    <p:restoredTop sz="93688"/>
  </p:normalViewPr>
  <p:slideViewPr>
    <p:cSldViewPr snapToGrid="0" snapToObjects="1">
      <p:cViewPr varScale="1">
        <p:scale>
          <a:sx n="72" d="100"/>
          <a:sy n="72" d="100"/>
        </p:scale>
        <p:origin x="95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526819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574053" y="3076040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More Conditional Structures</a:t>
            </a:r>
            <a:r>
              <a:rPr lang="is-IS" sz="6000" dirty="0" smtClean="0">
                <a:solidFill>
                  <a:srgbClr val="FFFF00"/>
                </a:solidFill>
              </a:rPr>
              <a:t>…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405058"/>
            <a:ext cx="2826846" cy="44439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5" y="5975321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2038</Words>
  <Application>Microsoft Macintosh PowerPoint</Application>
  <PresentationFormat>Custom</PresentationFormat>
  <Paragraphs>454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58</cp:revision>
  <dcterms:modified xsi:type="dcterms:W3CDTF">2016-11-18T18:06:52Z</dcterms:modified>
</cp:coreProperties>
</file>