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448" y="1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73800" cy="526351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8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32873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greet)</a:t>
            </a:r>
            <a:endParaRPr lang="en-US" sz="3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529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800" b="1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b="1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56540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1548760" y="1033400"/>
            <a:ext cx="411713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Raw 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0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604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36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1993</Words>
  <Application>Microsoft Macintosh PowerPoint</Application>
  <PresentationFormat>Custom</PresentationFormat>
  <Paragraphs>421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28</cp:revision>
  <dcterms:modified xsi:type="dcterms:W3CDTF">2016-11-18T18:11:45Z</dcterms:modified>
</cp:coreProperties>
</file>