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7"/>
    <p:restoredTop sz="94475"/>
  </p:normalViewPr>
  <p:slideViewPr>
    <p:cSldViewPr snapToGrid="0" snapToObjects="1">
      <p:cViewPr varScale="1">
        <p:scale>
          <a:sx n="89" d="100"/>
          <a:sy n="89" d="100"/>
        </p:scale>
        <p:origin x="512" y="17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'Line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Count:', 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open.py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39634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louis@media.berkeley.edu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zqian@umich.edu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rjlowe@iupui.edu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louis@media.berkeley.edu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zqian@umich.edu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rjlowe@iupui.edu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754661" y="4500618"/>
            <a:ext cx="1575299" cy="8894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43862" y="1414463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'File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cannot be opened:', 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495300" y="5748250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3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</a:t>
            </a:r>
            <a:r>
              <a:rPr lang="en-US" sz="1800" smtClean="0">
                <a:solidFill>
                  <a:srgbClr val="FFFFFF"/>
                </a:solidFill>
              </a:rPr>
              <a:t>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www.py4e.com/code/mbox-short.txt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2837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&lt;_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io.TextIOWrapper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name=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mode='r' encoding='UTF-8'&gt;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438651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 "&lt;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FileNotFoundError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US" sz="3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2]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such file or directory: 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1401</Words>
  <Application>Microsoft Macintosh PowerPoint</Application>
  <PresentationFormat>Custom</PresentationFormat>
  <Paragraphs>230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Microsoft Office User</cp:lastModifiedBy>
  <cp:revision>24</cp:revision>
  <dcterms:modified xsi:type="dcterms:W3CDTF">2016-11-18T18:13:13Z</dcterms:modified>
</cp:coreProperties>
</file>