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3"/>
    <p:restoredTop sz="94684"/>
  </p:normalViewPr>
  <p:slideViewPr>
    <p:cSldViewPr snapToGrid="0" snapToObjects="1">
      <p:cViewPr varScale="1">
        <p:scale>
          <a:sx n="73" d="100"/>
          <a:sy n="73" d="100"/>
        </p:scale>
        <p:origin x="208" y="20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s.python.org/tutorial/datastructur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25.6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26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209800"/>
            <a:ext cx="6490311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98.6]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1943</Words>
  <Application>Microsoft Macintosh PowerPoint</Application>
  <PresentationFormat>Custom</PresentationFormat>
  <Paragraphs>334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43</cp:revision>
  <dcterms:modified xsi:type="dcterms:W3CDTF">2016-11-18T18:09:28Z</dcterms:modified>
</cp:coreProperties>
</file>