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1"/>
    <p:restoredTop sz="94485"/>
  </p:normalViewPr>
  <p:slideViewPr>
    <p:cSldViewPr snapToGrid="0" snapToObjects="1">
      <p:cViewPr varScale="1">
        <p:scale>
          <a:sx n="62" d="100"/>
          <a:sy n="62" d="100"/>
        </p:scale>
        <p:origin x="1080" y="20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Lists of Tuples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000" b="1" dirty="0" smtClean="0">
                <a:solidFill>
                  <a:srgbClr val="FFF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6716713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788025" cy="501604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754112" y="2603500"/>
            <a:ext cx="8920987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3000" b="1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v,k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187359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98400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215163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2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4</a:t>
            </a:r>
            <a:r>
              <a:rPr lang="en-US" sz="32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1178</Words>
  <Application>Microsoft Macintosh PowerPoint</Application>
  <PresentationFormat>Custom</PresentationFormat>
  <Paragraphs>169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Cabin</vt:lpstr>
      <vt:lpstr>Courier New</vt:lpstr>
      <vt:lpstr>Gill Sans</vt:lpstr>
      <vt:lpstr>ヒラギノ角ゴ ProN W3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Tuples…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Charles Severance</cp:lastModifiedBy>
  <cp:revision>32</cp:revision>
  <dcterms:modified xsi:type="dcterms:W3CDTF">2016-12-16T16:54:04Z</dcterms:modified>
</cp:coreProperties>
</file>