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4"/>
    <p:restoredTop sz="94621"/>
  </p:normalViewPr>
  <p:slideViewPr>
    <p:cSldViewPr snapToGrid="0" snapToObjects="1">
      <p:cViewPr varScale="1">
        <p:scale>
          <a:sx n="74" d="100"/>
          <a:sy n="74" d="100"/>
        </p:scale>
        <p:origin x="192"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Some XML...</a:t>
            </a:r>
          </a:p>
        </p:txBody>
      </p:sp>
      <p:sp>
        <p:nvSpPr>
          <p:cNvPr id="293" name="Shape 293"/>
          <p:cNvSpPr txBox="1"/>
          <p:nvPr/>
        </p:nvSpPr>
        <p:spPr>
          <a:xfrm>
            <a:off x="4707066" y="8399115"/>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395896" y="2372136"/>
            <a:ext cx="14020800" cy="5549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20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2926935" y="7583556"/>
            <a:ext cx="1086526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a.k.a.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 Protocol</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What we send on the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a:t>
            </a:r>
            <a:r>
              <a:rPr lang="en-US" sz="3600" b="0" i="0" u="none" strike="noStrike" cap="none" dirty="0">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7" name="Text Placeholder 6"/>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155700" y="2603500"/>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print 'User 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dirty="0">
                <a:solidFill>
                  <a:schemeClr val="lt1"/>
                </a:solidFill>
                <a:latin typeface="Courier New"/>
                <a:ea typeface="Courier New"/>
                <a:cs typeface="Courier New"/>
                <a:sym typeface="Courier New"/>
              </a:rPr>
              <a:t>(info)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2" name="Text Placeholder 1"/>
          <p:cNvSpPr>
            <a:spLocks noGrp="1"/>
          </p:cNvSpPr>
          <p:nvPr>
            <p:ph type="body" idx="1"/>
          </p:nvPr>
        </p:nvSpPr>
        <p:spPr/>
        <p:txBody>
          <a:bodyPr/>
          <a:lstStyle/>
          <a:p>
            <a:endParaRPr lang="en-US"/>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2" name="Text Placeholder 1"/>
          <p:cNvSpPr>
            <a:spLocks noGrp="1"/>
          </p:cNvSpPr>
          <p:nvPr>
            <p:ph type="body" idx="1"/>
          </p:nvPr>
        </p:nvSpPr>
        <p:spPr/>
        <p:txBody>
          <a:bodyPr/>
          <a:lstStyle/>
          <a:p>
            <a:endParaRPr lang="en-US"/>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846716" y="791625"/>
            <a:ext cx="10829566" cy="7552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6" name="Shape 246"/>
          <p:cNvSpPr txBox="1"/>
          <p:nvPr/>
        </p:nvSpPr>
        <p:spPr>
          <a:xfrm>
            <a:off x="4459287" y="6311900"/>
            <a:ext cx="179546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2809</Words>
  <Application>Microsoft Macintosh PowerPoint</Application>
  <PresentationFormat>Custom</PresentationFormat>
  <Paragraphs>528</Paragraphs>
  <Slides>56</Slides>
  <Notes>56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 Regular</vt:lpstr>
      <vt:lpstr>Cabin</vt:lpstr>
      <vt:lpstr>Courier</vt:lpstr>
      <vt:lpstr>Courier New</vt:lpstr>
      <vt:lpstr>Gill Sans</vt:lpstr>
      <vt:lpstr>ヒラギノ角ゴ ProN W3</vt:lpstr>
      <vt:lpstr>Arial</vt:lpstr>
      <vt:lpstr>Title &amp; Subtitle</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14</cp:revision>
  <dcterms:modified xsi:type="dcterms:W3CDTF">2016-09-23T20:48:37Z</dcterms:modified>
</cp:coreProperties>
</file>