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7" r:id="rId49"/>
    <p:sldId id="304" r:id="rId50"/>
    <p:sldId id="305" r:id="rId51"/>
    <p:sldId id="306" r:id="rId52"/>
    <p:sldId id="307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4504"/>
  </p:normalViewPr>
  <p:slideViewPr>
    <p:cSldViewPr snapToGrid="0" snapToObjects="1">
      <p:cViewPr varScale="1">
        <p:scale>
          <a:sx n="119" d="100"/>
          <a:sy n="119" d="100"/>
        </p:scale>
        <p:origin x="-224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ntnt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2866</Words>
  <Application>Microsoft Macintosh PowerPoint</Application>
  <PresentationFormat>Custom</PresentationFormat>
  <Paragraphs>515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Sue Blumenberg</cp:lastModifiedBy>
  <cp:revision>32</cp:revision>
  <dcterms:modified xsi:type="dcterms:W3CDTF">2016-11-14T01:21:32Z</dcterms:modified>
</cp:coreProperties>
</file>