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4" r:id="rId1"/>
    <p:sldMasterId id="2147483715" r:id="rId2"/>
    <p:sldMasterId id="2147483716" r:id="rId3"/>
    <p:sldMasterId id="2147483717" r:id="rId4"/>
    <p:sldMasterId id="2147483718" r:id="rId5"/>
    <p:sldMasterId id="2147483719" r:id="rId6"/>
  </p:sldMasterIdLst>
  <p:notesMasterIdLst>
    <p:notesMasterId r:id="rId4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014B03-8F40-49A2-A0EB-D18ED94CC971}">
  <a:tblStyle styleId="{54014B03-8F40-49A2-A0EB-D18ED94CC971}"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snapToObjects="1">
      <p:cViewPr varScale="1">
        <p:scale>
          <a:sx n="89" d="100"/>
          <a:sy n="89" d="100"/>
        </p:scale>
        <p:origin x="28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43606313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Clr>
                <a:schemeClr val="dk2"/>
              </a:buClr>
              <a:buSzPct val="78571"/>
              <a:buFont typeface="Arial"/>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a:p>
            <a:pPr lvl="0">
              <a:spcBef>
                <a:spcPts val="0"/>
              </a:spcBef>
              <a:buNone/>
            </a:pPr>
            <a:endParaRPr/>
          </a:p>
        </p:txBody>
      </p:sp>
      <p:sp>
        <p:nvSpPr>
          <p:cNvPr id="239" name="Shape 2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9402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8" name="Shape 3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8881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2" name="Shape 3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1888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9" name="Shape 3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258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5" name="Shape 3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9169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82" name="Shape 3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090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1" name="Shape 3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368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08" name="Shape 4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6437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8" name="Shape 4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61888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6" name="Shape 4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26578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3" name="Shape 4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500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9602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Shape 44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1" name="Shape 4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8715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Shape 4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8" name="Shape 4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15461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5" name="Shape 4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5516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2" name="Shape 4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8182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9" name="Shape 4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53411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Shape 4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7" name="Shape 4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1301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6" name="Shape 4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94725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2111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Shape 49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7" name="Shape 4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49643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Shape 50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4" name="Shape 5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397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5" name="Shape 2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3518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Shape 5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endParaRPr/>
          </a:p>
        </p:txBody>
      </p:sp>
      <p:sp>
        <p:nvSpPr>
          <p:cNvPr id="511" name="Shape 5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6429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Shape 5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endParaRPr/>
          </a:p>
        </p:txBody>
      </p:sp>
      <p:sp>
        <p:nvSpPr>
          <p:cNvPr id="517" name="Shape 5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18806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4" name="Shape 5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58402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Shape 5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2" name="Shape 5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16794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Shape 5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8" name="Shape 5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06493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542328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67" name="Shape 2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8213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3" name="Shape 2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869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cmpd="sng">
            <a:solidFill>
              <a:srgbClr val="000000"/>
            </a:solidFill>
            <a:prstDash val="solid"/>
            <a:miter/>
            <a:headEnd type="none" w="med" len="med"/>
            <a:tailEnd type="none" w="med" len="med"/>
          </a:ln>
        </p:spPr>
      </p:sp>
      <p:sp>
        <p:nvSpPr>
          <p:cNvPr id="289" name="Shape 28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Merriweather Sans"/>
              <a:buNone/>
            </a:pPr>
            <a:r>
              <a:rPr lang="en-US" sz="2000" b="0" i="0" u="none" strike="noStrike" cap="none">
                <a:latin typeface="Merriweather Sans"/>
                <a:ea typeface="Merriweather Sans"/>
                <a:cs typeface="Merriweather Sans"/>
                <a:sym typeface="Merriweather Sans"/>
              </a:rPr>
              <a:t>Like a dog .... food ... food ...</a:t>
            </a:r>
          </a:p>
        </p:txBody>
      </p:sp>
    </p:spTree>
    <p:extLst>
      <p:ext uri="{BB962C8B-B14F-4D97-AF65-F5344CB8AC3E}">
        <p14:creationId xmlns:p14="http://schemas.microsoft.com/office/powerpoint/2010/main" val="467648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6" name="Shape 2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3507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0" name="Shape 3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1822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8" name="Shape 3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281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
        <p:cNvGrpSpPr/>
        <p:nvPr/>
      </p:nvGrpSpPr>
      <p:grpSpPr>
        <a:xfrm>
          <a:off x="0" y="0"/>
          <a:ext cx="0" cy="0"/>
          <a:chOff x="0" y="0"/>
          <a:chExt cx="0" cy="0"/>
        </a:xfrm>
      </p:grpSpPr>
      <p:sp>
        <p:nvSpPr>
          <p:cNvPr id="9" name="Shape 9"/>
          <p:cNvSpPr txBox="1">
            <a:spLocks noGrp="1"/>
          </p:cNvSpPr>
          <p:nvPr>
            <p:ph type="title"/>
          </p:nvPr>
        </p:nvSpPr>
        <p:spPr>
          <a:xfrm rot="5400000">
            <a:off x="11231562" y="1909762"/>
            <a:ext cx="4229100" cy="3482975"/>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0" name="Shape 10"/>
          <p:cNvSpPr txBox="1">
            <a:spLocks noGrp="1"/>
          </p:cNvSpPr>
          <p:nvPr>
            <p:ph type="body" idx="1"/>
          </p:nvPr>
        </p:nvSpPr>
        <p:spPr>
          <a:xfrm rot="5400000">
            <a:off x="4189412" y="-1497012"/>
            <a:ext cx="4229100" cy="1029652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41"/>
        <p:cNvGrpSpPr/>
        <p:nvPr/>
      </p:nvGrpSpPr>
      <p:grpSpPr>
        <a:xfrm>
          <a:off x="0" y="0"/>
          <a:ext cx="0" cy="0"/>
          <a:chOff x="0" y="0"/>
          <a:chExt cx="0" cy="0"/>
        </a:xfrm>
      </p:grpSpPr>
      <p:sp>
        <p:nvSpPr>
          <p:cNvPr id="42" name="Shape 42"/>
          <p:cNvSpPr txBox="1">
            <a:spLocks noGrp="1"/>
          </p:cNvSpPr>
          <p:nvPr>
            <p:ph type="ctrTitle"/>
          </p:nvPr>
        </p:nvSpPr>
        <p:spPr>
          <a:xfrm>
            <a:off x="1219200" y="2840038"/>
            <a:ext cx="13817599" cy="1960561"/>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3" name="Shape 43"/>
          <p:cNvSpPr txBox="1">
            <a:spLocks noGrp="1"/>
          </p:cNvSpPr>
          <p:nvPr>
            <p:ph type="subTitle" idx="1"/>
          </p:nvPr>
        </p:nvSpPr>
        <p:spPr>
          <a:xfrm>
            <a:off x="2438400" y="5181600"/>
            <a:ext cx="11379200" cy="2336800"/>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lt1"/>
              </a:buClr>
              <a:buFont typeface="Cabin"/>
              <a:buNone/>
              <a:defRPr/>
            </a:lvl1pPr>
            <a:lvl2pPr marL="457200" marR="0" lvl="1" indent="0" algn="ctr" rtl="0">
              <a:spcBef>
                <a:spcPts val="0"/>
              </a:spcBef>
              <a:spcAft>
                <a:spcPts val="0"/>
              </a:spcAft>
              <a:buClr>
                <a:schemeClr val="lt1"/>
              </a:buClr>
              <a:buFont typeface="Cabin"/>
              <a:buNone/>
              <a:defRPr/>
            </a:lvl2pPr>
            <a:lvl3pPr marL="914400" marR="0" lvl="2" indent="0" algn="ctr" rtl="0">
              <a:spcBef>
                <a:spcPts val="0"/>
              </a:spcBef>
              <a:spcAft>
                <a:spcPts val="0"/>
              </a:spcAft>
              <a:buClr>
                <a:schemeClr val="lt1"/>
              </a:buClr>
              <a:buFont typeface="Cabin"/>
              <a:buNone/>
              <a:defRPr/>
            </a:lvl3pPr>
            <a:lvl4pPr marL="1371600" marR="0" lvl="3" indent="0" algn="ctr" rtl="0">
              <a:spcBef>
                <a:spcPts val="0"/>
              </a:spcBef>
              <a:spcAft>
                <a:spcPts val="0"/>
              </a:spcAft>
              <a:buClr>
                <a:schemeClr val="lt1"/>
              </a:buClr>
              <a:buFont typeface="Cabin"/>
              <a:buNone/>
              <a:defRPr/>
            </a:lvl4pPr>
            <a:lvl5pPr marL="1828800" marR="0" lvl="4" indent="0" algn="ctr" rtl="0">
              <a:spcBef>
                <a:spcPts val="0"/>
              </a:spcBef>
              <a:spcAft>
                <a:spcPts val="0"/>
              </a:spcAft>
              <a:buClr>
                <a:schemeClr val="lt1"/>
              </a:buClr>
              <a:buFont typeface="Cabin"/>
              <a:buNone/>
              <a:defRPr/>
            </a:lvl5pPr>
            <a:lvl6pPr marL="2286000" marR="0" lvl="5" indent="0" algn="ctr" rtl="0">
              <a:spcBef>
                <a:spcPts val="0"/>
              </a:spcBef>
              <a:spcAft>
                <a:spcPts val="0"/>
              </a:spcAft>
              <a:buClr>
                <a:schemeClr val="lt1"/>
              </a:buClr>
              <a:buFont typeface="Cabin"/>
              <a:buNone/>
              <a:defRPr/>
            </a:lvl6pPr>
            <a:lvl7pPr marL="2743200" marR="0" lvl="6" indent="0" algn="ctr" rtl="0">
              <a:spcBef>
                <a:spcPts val="0"/>
              </a:spcBef>
              <a:spcAft>
                <a:spcPts val="0"/>
              </a:spcAft>
              <a:buClr>
                <a:schemeClr val="lt1"/>
              </a:buClr>
              <a:buFont typeface="Cabin"/>
              <a:buNone/>
              <a:defRPr/>
            </a:lvl7pPr>
            <a:lvl8pPr marL="3200400" marR="0" lvl="7" indent="0" algn="ctr" rtl="0">
              <a:spcBef>
                <a:spcPts val="0"/>
              </a:spcBef>
              <a:spcAft>
                <a:spcPts val="0"/>
              </a:spcAft>
              <a:buClr>
                <a:schemeClr val="lt1"/>
              </a:buClr>
              <a:buFont typeface="Cabin"/>
              <a:buNone/>
              <a:defRPr/>
            </a:lvl8pPr>
            <a:lvl9pPr marL="3657600" marR="0" lvl="8" indent="0" algn="ctr" rtl="0">
              <a:spcBef>
                <a:spcPts val="0"/>
              </a:spcBef>
              <a:spcAft>
                <a:spcPts val="0"/>
              </a:spcAft>
              <a:buClr>
                <a:schemeClr val="lt1"/>
              </a:buClr>
              <a:buFont typeface="Cabin"/>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47"/>
        <p:cNvGrpSpPr/>
        <p:nvPr/>
      </p:nvGrpSpPr>
      <p:grpSpPr>
        <a:xfrm>
          <a:off x="0" y="0"/>
          <a:ext cx="0" cy="0"/>
          <a:chOff x="0" y="0"/>
          <a:chExt cx="0" cy="0"/>
        </a:xfrm>
      </p:grpSpPr>
      <p:sp>
        <p:nvSpPr>
          <p:cNvPr id="48" name="Shape 48"/>
          <p:cNvSpPr txBox="1">
            <a:spLocks noGrp="1"/>
          </p:cNvSpPr>
          <p:nvPr>
            <p:ph type="title"/>
          </p:nvPr>
        </p:nvSpPr>
        <p:spPr>
          <a:xfrm rot="5400000">
            <a:off x="9236075" y="2441574"/>
            <a:ext cx="7708899" cy="330834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9" name="Shape 49"/>
          <p:cNvSpPr txBox="1">
            <a:spLocks noGrp="1"/>
          </p:cNvSpPr>
          <p:nvPr>
            <p:ph type="body" idx="1"/>
          </p:nvPr>
        </p:nvSpPr>
        <p:spPr>
          <a:xfrm rot="5400000">
            <a:off x="2543175" y="-790575"/>
            <a:ext cx="7708899" cy="9772650"/>
          </a:xfrm>
          <a:prstGeom prst="rect">
            <a:avLst/>
          </a:prstGeom>
          <a:noFill/>
          <a:ln>
            <a:noFill/>
          </a:ln>
        </p:spPr>
        <p:txBody>
          <a:bodyPr lIns="91425" tIns="91425" rIns="91425" bIns="91425" anchor="ctr" anchorCtr="0"/>
          <a:lstStyle>
            <a:lvl1pPr marL="1054100" lvl="0" indent="-374776" algn="l" rtl="0">
              <a:spcBef>
                <a:spcPts val="2300"/>
              </a:spcBef>
              <a:spcAft>
                <a:spcPts val="0"/>
              </a:spcAft>
              <a:buClr>
                <a:schemeClr val="lt1"/>
              </a:buClr>
              <a:buFont typeface="Cabin"/>
              <a:buChar char="•"/>
              <a:defRPr/>
            </a:lvl1pPr>
            <a:lvl2pPr marL="1498600" lvl="1" indent="-374776" algn="l" rtl="0">
              <a:spcBef>
                <a:spcPts val="2300"/>
              </a:spcBef>
              <a:spcAft>
                <a:spcPts val="0"/>
              </a:spcAft>
              <a:buClr>
                <a:schemeClr val="lt1"/>
              </a:buClr>
              <a:buFont typeface="Cabin"/>
              <a:buChar char="•"/>
              <a:defRPr/>
            </a:lvl2pPr>
            <a:lvl3pPr marL="1943100" lvl="2" indent="-374776" algn="l" rtl="0">
              <a:spcBef>
                <a:spcPts val="2300"/>
              </a:spcBef>
              <a:spcAft>
                <a:spcPts val="0"/>
              </a:spcAft>
              <a:buClr>
                <a:schemeClr val="lt1"/>
              </a:buClr>
              <a:buFont typeface="Cabin"/>
              <a:buChar char="•"/>
              <a:defRPr/>
            </a:lvl3pPr>
            <a:lvl4pPr marL="2387600" lvl="3" indent="-374776" algn="l" rtl="0">
              <a:spcBef>
                <a:spcPts val="2300"/>
              </a:spcBef>
              <a:spcAft>
                <a:spcPts val="0"/>
              </a:spcAft>
              <a:buClr>
                <a:schemeClr val="lt1"/>
              </a:buClr>
              <a:buFont typeface="Cabin"/>
              <a:buChar char="•"/>
              <a:defRPr/>
            </a:lvl4pPr>
            <a:lvl5pPr marL="2832100" lvl="4" indent="-374776" algn="l" rtl="0">
              <a:spcBef>
                <a:spcPts val="2300"/>
              </a:spcBef>
              <a:spcAft>
                <a:spcPts val="0"/>
              </a:spcAft>
              <a:buClr>
                <a:schemeClr val="lt1"/>
              </a:buClr>
              <a:buFont typeface="Cabin"/>
              <a:buChar char="•"/>
              <a:defRPr/>
            </a:lvl5pPr>
            <a:lvl6pPr marL="3289300" lvl="5" indent="-374776" algn="l" rtl="0">
              <a:spcBef>
                <a:spcPts val="2300"/>
              </a:spcBef>
              <a:spcAft>
                <a:spcPts val="0"/>
              </a:spcAft>
              <a:buClr>
                <a:schemeClr val="lt1"/>
              </a:buClr>
              <a:buFont typeface="Cabin"/>
              <a:buChar char="•"/>
              <a:defRPr/>
            </a:lvl6pPr>
            <a:lvl7pPr marL="3746500" lvl="6" indent="-374777" algn="l" rtl="0">
              <a:spcBef>
                <a:spcPts val="2300"/>
              </a:spcBef>
              <a:spcAft>
                <a:spcPts val="0"/>
              </a:spcAft>
              <a:buClr>
                <a:schemeClr val="lt1"/>
              </a:buClr>
              <a:buFont typeface="Cabin"/>
              <a:buChar char="•"/>
              <a:defRPr/>
            </a:lvl7pPr>
            <a:lvl8pPr marL="4203700" lvl="7" indent="-374777" algn="l" rtl="0">
              <a:spcBef>
                <a:spcPts val="2300"/>
              </a:spcBef>
              <a:spcAft>
                <a:spcPts val="0"/>
              </a:spcAft>
              <a:buClr>
                <a:schemeClr val="lt1"/>
              </a:buClr>
              <a:buFont typeface="Cabin"/>
              <a:buChar char="•"/>
              <a:defRPr/>
            </a:lvl8pPr>
            <a:lvl9pPr marL="4660900" lvl="8" indent="-374777" algn="l" rtl="0">
              <a:spcBef>
                <a:spcPts val="2300"/>
              </a:spcBef>
              <a:spcAft>
                <a:spcPts val="0"/>
              </a:spcAft>
              <a:buClr>
                <a:schemeClr val="lt1"/>
              </a:buClr>
              <a:buFont typeface="Cabin"/>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52" name="Shape 52"/>
          <p:cNvSpPr txBox="1">
            <a:spLocks noGrp="1"/>
          </p:cNvSpPr>
          <p:nvPr>
            <p:ph type="body" idx="1"/>
          </p:nvPr>
        </p:nvSpPr>
        <p:spPr>
          <a:xfrm rot="5400000">
            <a:off x="5448299" y="-1346199"/>
            <a:ext cx="5359400" cy="13233399"/>
          </a:xfrm>
          <a:prstGeom prst="rect">
            <a:avLst/>
          </a:prstGeom>
          <a:noFill/>
          <a:ln>
            <a:noFill/>
          </a:ln>
        </p:spPr>
        <p:txBody>
          <a:bodyPr lIns="91425" tIns="91425" rIns="91425" bIns="91425" anchor="ctr" anchorCtr="0"/>
          <a:lstStyle>
            <a:lvl1pPr marL="1054100" lvl="0" indent="-374776" algn="l" rtl="0">
              <a:spcBef>
                <a:spcPts val="2300"/>
              </a:spcBef>
              <a:spcAft>
                <a:spcPts val="0"/>
              </a:spcAft>
              <a:buClr>
                <a:schemeClr val="lt1"/>
              </a:buClr>
              <a:buFont typeface="Cabin"/>
              <a:buChar char="•"/>
              <a:defRPr/>
            </a:lvl1pPr>
            <a:lvl2pPr marL="1498600" lvl="1" indent="-374776" algn="l" rtl="0">
              <a:spcBef>
                <a:spcPts val="2300"/>
              </a:spcBef>
              <a:spcAft>
                <a:spcPts val="0"/>
              </a:spcAft>
              <a:buClr>
                <a:schemeClr val="lt1"/>
              </a:buClr>
              <a:buFont typeface="Cabin"/>
              <a:buChar char="•"/>
              <a:defRPr/>
            </a:lvl2pPr>
            <a:lvl3pPr marL="1943100" lvl="2" indent="-374776" algn="l" rtl="0">
              <a:spcBef>
                <a:spcPts val="2300"/>
              </a:spcBef>
              <a:spcAft>
                <a:spcPts val="0"/>
              </a:spcAft>
              <a:buClr>
                <a:schemeClr val="lt1"/>
              </a:buClr>
              <a:buFont typeface="Cabin"/>
              <a:buChar char="•"/>
              <a:defRPr/>
            </a:lvl3pPr>
            <a:lvl4pPr marL="2387600" lvl="3" indent="-374776" algn="l" rtl="0">
              <a:spcBef>
                <a:spcPts val="2300"/>
              </a:spcBef>
              <a:spcAft>
                <a:spcPts val="0"/>
              </a:spcAft>
              <a:buClr>
                <a:schemeClr val="lt1"/>
              </a:buClr>
              <a:buFont typeface="Cabin"/>
              <a:buChar char="•"/>
              <a:defRPr/>
            </a:lvl4pPr>
            <a:lvl5pPr marL="2832100" lvl="4" indent="-374776" algn="l" rtl="0">
              <a:spcBef>
                <a:spcPts val="2300"/>
              </a:spcBef>
              <a:spcAft>
                <a:spcPts val="0"/>
              </a:spcAft>
              <a:buClr>
                <a:schemeClr val="lt1"/>
              </a:buClr>
              <a:buFont typeface="Cabin"/>
              <a:buChar char="•"/>
              <a:defRPr/>
            </a:lvl5pPr>
            <a:lvl6pPr marL="3289300" lvl="5" indent="-374776" algn="l" rtl="0">
              <a:spcBef>
                <a:spcPts val="2300"/>
              </a:spcBef>
              <a:spcAft>
                <a:spcPts val="0"/>
              </a:spcAft>
              <a:buClr>
                <a:schemeClr val="lt1"/>
              </a:buClr>
              <a:buFont typeface="Cabin"/>
              <a:buChar char="•"/>
              <a:defRPr/>
            </a:lvl6pPr>
            <a:lvl7pPr marL="3746500" lvl="6" indent="-374777" algn="l" rtl="0">
              <a:spcBef>
                <a:spcPts val="2300"/>
              </a:spcBef>
              <a:spcAft>
                <a:spcPts val="0"/>
              </a:spcAft>
              <a:buClr>
                <a:schemeClr val="lt1"/>
              </a:buClr>
              <a:buFont typeface="Cabin"/>
              <a:buChar char="•"/>
              <a:defRPr/>
            </a:lvl7pPr>
            <a:lvl8pPr marL="4203700" lvl="7" indent="-374777" algn="l" rtl="0">
              <a:spcBef>
                <a:spcPts val="2300"/>
              </a:spcBef>
              <a:spcAft>
                <a:spcPts val="0"/>
              </a:spcAft>
              <a:buClr>
                <a:schemeClr val="lt1"/>
              </a:buClr>
              <a:buFont typeface="Cabin"/>
              <a:buChar char="•"/>
              <a:defRPr/>
            </a:lvl8pPr>
            <a:lvl9pPr marL="4660900" lvl="8" indent="-374777" algn="l" rtl="0">
              <a:spcBef>
                <a:spcPts val="2300"/>
              </a:spcBef>
              <a:spcAft>
                <a:spcPts val="0"/>
              </a:spcAft>
              <a:buClr>
                <a:schemeClr val="lt1"/>
              </a:buClr>
              <a:buFont typeface="Cabin"/>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5" name="Shape 55"/>
          <p:cNvSpPr>
            <a:spLocks noGrp="1"/>
          </p:cNvSpPr>
          <p:nvPr>
            <p:ph type="pic" idx="2"/>
          </p:nvPr>
        </p:nvSpPr>
        <p:spPr>
          <a:xfrm>
            <a:off x="3186113" y="817562"/>
            <a:ext cx="9753599" cy="5486399"/>
          </a:xfrm>
          <a:prstGeom prst="rect">
            <a:avLst/>
          </a:prstGeom>
          <a:noFill/>
          <a:ln>
            <a:noFill/>
          </a:ln>
        </p:spPr>
      </p:sp>
      <p:sp>
        <p:nvSpPr>
          <p:cNvPr id="56" name="Shape 56"/>
          <p:cNvSpPr txBox="1">
            <a:spLocks noGrp="1"/>
          </p:cNvSpPr>
          <p:nvPr>
            <p:ph type="body" idx="1"/>
          </p:nvPr>
        </p:nvSpPr>
        <p:spPr>
          <a:xfrm>
            <a:off x="3186113" y="7156450"/>
            <a:ext cx="9753599" cy="1073150"/>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9" name="Shape 59"/>
          <p:cNvSpPr txBox="1">
            <a:spLocks noGrp="1"/>
          </p:cNvSpPr>
          <p:nvPr>
            <p:ph type="body" idx="1"/>
          </p:nvPr>
        </p:nvSpPr>
        <p:spPr>
          <a:xfrm>
            <a:off x="6356350" y="363537"/>
            <a:ext cx="9086849" cy="780415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0" name="Shape 60"/>
          <p:cNvSpPr txBox="1">
            <a:spLocks noGrp="1"/>
          </p:cNvSpPr>
          <p:nvPr>
            <p:ph type="body" idx="2"/>
          </p:nvPr>
        </p:nvSpPr>
        <p:spPr>
          <a:xfrm>
            <a:off x="812800" y="1912938"/>
            <a:ext cx="5348287" cy="6254749"/>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6" name="Shape 66"/>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67" name="Shape 67"/>
          <p:cNvSpPr txBox="1">
            <a:spLocks noGrp="1"/>
          </p:cNvSpPr>
          <p:nvPr>
            <p:ph type="body" idx="2"/>
          </p:nvPr>
        </p:nvSpPr>
        <p:spPr>
          <a:xfrm>
            <a:off x="812800" y="2900363"/>
            <a:ext cx="7181849"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8" name="Shape 68"/>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69" name="Shape 69"/>
          <p:cNvSpPr txBox="1">
            <a:spLocks noGrp="1"/>
          </p:cNvSpPr>
          <p:nvPr>
            <p:ph type="body" idx="4"/>
          </p:nvPr>
        </p:nvSpPr>
        <p:spPr>
          <a:xfrm>
            <a:off x="8258175" y="2900363"/>
            <a:ext cx="7185024"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72" name="Shape 72"/>
          <p:cNvSpPr txBox="1">
            <a:spLocks noGrp="1"/>
          </p:cNvSpPr>
          <p:nvPr>
            <p:ph type="body" idx="1"/>
          </p:nvPr>
        </p:nvSpPr>
        <p:spPr>
          <a:xfrm>
            <a:off x="1511300" y="2590800"/>
            <a:ext cx="6540500" cy="53594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3" name="Shape 73"/>
          <p:cNvSpPr txBox="1">
            <a:spLocks noGrp="1"/>
          </p:cNvSpPr>
          <p:nvPr>
            <p:ph type="body" idx="2"/>
          </p:nvPr>
        </p:nvSpPr>
        <p:spPr>
          <a:xfrm>
            <a:off x="8204200" y="2590800"/>
            <a:ext cx="6540500" cy="53594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3" name="Shape 13"/>
          <p:cNvSpPr txBox="1">
            <a:spLocks noGrp="1"/>
          </p:cNvSpPr>
          <p:nvPr>
            <p:ph type="body" idx="1"/>
          </p:nvPr>
        </p:nvSpPr>
        <p:spPr>
          <a:xfrm rot="5400000">
            <a:off x="7594599" y="-1727200"/>
            <a:ext cx="1054100" cy="139319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6" name="Shape 76"/>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79" name="Shape 79"/>
          <p:cNvSpPr txBox="1">
            <a:spLocks noGrp="1"/>
          </p:cNvSpPr>
          <p:nvPr>
            <p:ph type="body" idx="1"/>
          </p:nvPr>
        </p:nvSpPr>
        <p:spPr>
          <a:xfrm>
            <a:off x="1511300" y="2590800"/>
            <a:ext cx="13233399" cy="5359400"/>
          </a:xfrm>
          <a:prstGeom prst="rect">
            <a:avLst/>
          </a:prstGeom>
          <a:noFill/>
          <a:ln>
            <a:noFill/>
          </a:ln>
        </p:spPr>
        <p:txBody>
          <a:bodyPr lIns="91425" tIns="91425" rIns="91425" bIns="91425" anchor="ctr" anchorCtr="0"/>
          <a:lstStyle>
            <a:lvl1pPr marL="1054100" lvl="0" indent="-374776" algn="l" rtl="0">
              <a:spcBef>
                <a:spcPts val="2300"/>
              </a:spcBef>
              <a:spcAft>
                <a:spcPts val="0"/>
              </a:spcAft>
              <a:buClr>
                <a:schemeClr val="lt1"/>
              </a:buClr>
              <a:buFont typeface="Cabin"/>
              <a:buChar char="•"/>
              <a:defRPr/>
            </a:lvl1pPr>
            <a:lvl2pPr marL="1498600" lvl="1" indent="-374776" algn="l" rtl="0">
              <a:spcBef>
                <a:spcPts val="2300"/>
              </a:spcBef>
              <a:spcAft>
                <a:spcPts val="0"/>
              </a:spcAft>
              <a:buClr>
                <a:schemeClr val="lt1"/>
              </a:buClr>
              <a:buFont typeface="Cabin"/>
              <a:buChar char="•"/>
              <a:defRPr/>
            </a:lvl2pPr>
            <a:lvl3pPr marL="1943100" lvl="2" indent="-374776" algn="l" rtl="0">
              <a:spcBef>
                <a:spcPts val="2300"/>
              </a:spcBef>
              <a:spcAft>
                <a:spcPts val="0"/>
              </a:spcAft>
              <a:buClr>
                <a:schemeClr val="lt1"/>
              </a:buClr>
              <a:buFont typeface="Cabin"/>
              <a:buChar char="•"/>
              <a:defRPr/>
            </a:lvl3pPr>
            <a:lvl4pPr marL="2387600" lvl="3" indent="-374776" algn="l" rtl="0">
              <a:spcBef>
                <a:spcPts val="2300"/>
              </a:spcBef>
              <a:spcAft>
                <a:spcPts val="0"/>
              </a:spcAft>
              <a:buClr>
                <a:schemeClr val="lt1"/>
              </a:buClr>
              <a:buFont typeface="Cabin"/>
              <a:buChar char="•"/>
              <a:defRPr/>
            </a:lvl4pPr>
            <a:lvl5pPr marL="2832100" lvl="4" indent="-374776" algn="l" rtl="0">
              <a:spcBef>
                <a:spcPts val="2300"/>
              </a:spcBef>
              <a:spcAft>
                <a:spcPts val="0"/>
              </a:spcAft>
              <a:buClr>
                <a:schemeClr val="lt1"/>
              </a:buClr>
              <a:buFont typeface="Cabin"/>
              <a:buChar char="•"/>
              <a:defRPr/>
            </a:lvl5pPr>
            <a:lvl6pPr marL="3289300" lvl="5" indent="-374776" algn="l" rtl="0">
              <a:spcBef>
                <a:spcPts val="2300"/>
              </a:spcBef>
              <a:spcAft>
                <a:spcPts val="0"/>
              </a:spcAft>
              <a:buClr>
                <a:schemeClr val="lt1"/>
              </a:buClr>
              <a:buFont typeface="Cabin"/>
              <a:buChar char="•"/>
              <a:defRPr/>
            </a:lvl6pPr>
            <a:lvl7pPr marL="3746500" lvl="6" indent="-374777" algn="l" rtl="0">
              <a:spcBef>
                <a:spcPts val="2300"/>
              </a:spcBef>
              <a:spcAft>
                <a:spcPts val="0"/>
              </a:spcAft>
              <a:buClr>
                <a:schemeClr val="lt1"/>
              </a:buClr>
              <a:buFont typeface="Cabin"/>
              <a:buChar char="•"/>
              <a:defRPr/>
            </a:lvl7pPr>
            <a:lvl8pPr marL="4203700" lvl="7" indent="-374777" algn="l" rtl="0">
              <a:spcBef>
                <a:spcPts val="2300"/>
              </a:spcBef>
              <a:spcAft>
                <a:spcPts val="0"/>
              </a:spcAft>
              <a:buClr>
                <a:schemeClr val="lt1"/>
              </a:buClr>
              <a:buFont typeface="Cabin"/>
              <a:buChar char="•"/>
              <a:defRPr/>
            </a:lvl8pPr>
            <a:lvl9pPr marL="4660900" lvl="8" indent="-374777" algn="l" rtl="0">
              <a:spcBef>
                <a:spcPts val="2300"/>
              </a:spcBef>
              <a:spcAft>
                <a:spcPts val="0"/>
              </a:spcAft>
              <a:buClr>
                <a:schemeClr val="lt1"/>
              </a:buClr>
              <a:buFont typeface="Cabin"/>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0"/>
        <p:cNvGrpSpPr/>
        <p:nvPr/>
      </p:nvGrpSpPr>
      <p:grpSpPr>
        <a:xfrm>
          <a:off x="0" y="0"/>
          <a:ext cx="0" cy="0"/>
          <a:chOff x="0" y="0"/>
          <a:chExt cx="0" cy="0"/>
        </a:xfrm>
      </p:grpSpPr>
      <p:sp>
        <p:nvSpPr>
          <p:cNvPr id="81" name="Shape 81"/>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82" name="Shape 82"/>
          <p:cNvSpPr txBox="1">
            <a:spLocks noGrp="1"/>
          </p:cNvSpPr>
          <p:nvPr>
            <p:ph type="subTitle" idx="1"/>
          </p:nvPr>
        </p:nvSpPr>
        <p:spPr>
          <a:xfrm>
            <a:off x="2438400" y="5181600"/>
            <a:ext cx="11379200" cy="2336800"/>
          </a:xfrm>
          <a:prstGeom prst="rect">
            <a:avLst/>
          </a:prstGeom>
          <a:noFill/>
          <a:ln>
            <a:noFill/>
          </a:ln>
        </p:spPr>
        <p:txBody>
          <a:bodyPr lIns="91425" tIns="91425" rIns="91425" bIns="91425" anchor="ctr" anchorCtr="0"/>
          <a:lstStyle>
            <a:lvl1pPr marL="0" marR="0" lvl="0" indent="0" algn="ctr" rtl="0">
              <a:spcBef>
                <a:spcPts val="2300"/>
              </a:spcBef>
              <a:spcAft>
                <a:spcPts val="0"/>
              </a:spcAft>
              <a:buClr>
                <a:schemeClr val="lt1"/>
              </a:buClr>
              <a:buFont typeface="Cabin"/>
              <a:buNone/>
              <a:defRPr/>
            </a:lvl1pPr>
            <a:lvl2pPr marL="457200" marR="0" lvl="1" indent="0" algn="ctr" rtl="0">
              <a:spcBef>
                <a:spcPts val="2300"/>
              </a:spcBef>
              <a:spcAft>
                <a:spcPts val="0"/>
              </a:spcAft>
              <a:buClr>
                <a:schemeClr val="lt1"/>
              </a:buClr>
              <a:buFont typeface="Cabin"/>
              <a:buNone/>
              <a:defRPr/>
            </a:lvl2pPr>
            <a:lvl3pPr marL="914400" marR="0" lvl="2" indent="0" algn="ctr" rtl="0">
              <a:spcBef>
                <a:spcPts val="2300"/>
              </a:spcBef>
              <a:spcAft>
                <a:spcPts val="0"/>
              </a:spcAft>
              <a:buClr>
                <a:schemeClr val="lt1"/>
              </a:buClr>
              <a:buFont typeface="Cabin"/>
              <a:buNone/>
              <a:defRPr/>
            </a:lvl3pPr>
            <a:lvl4pPr marL="1371600" marR="0" lvl="3" indent="0" algn="ctr" rtl="0">
              <a:spcBef>
                <a:spcPts val="2300"/>
              </a:spcBef>
              <a:spcAft>
                <a:spcPts val="0"/>
              </a:spcAft>
              <a:buClr>
                <a:schemeClr val="lt1"/>
              </a:buClr>
              <a:buFont typeface="Cabin"/>
              <a:buNone/>
              <a:defRPr/>
            </a:lvl4pPr>
            <a:lvl5pPr marL="1828800" marR="0" lvl="4" indent="0" algn="ctr" rtl="0">
              <a:spcBef>
                <a:spcPts val="2300"/>
              </a:spcBef>
              <a:spcAft>
                <a:spcPts val="0"/>
              </a:spcAft>
              <a:buClr>
                <a:schemeClr val="lt1"/>
              </a:buClr>
              <a:buFont typeface="Cabin"/>
              <a:buNone/>
              <a:defRPr/>
            </a:lvl5pPr>
            <a:lvl6pPr marL="2286000" marR="0" lvl="5" indent="0" algn="ctr" rtl="0">
              <a:spcBef>
                <a:spcPts val="2300"/>
              </a:spcBef>
              <a:spcAft>
                <a:spcPts val="0"/>
              </a:spcAft>
              <a:buClr>
                <a:schemeClr val="lt1"/>
              </a:buClr>
              <a:buFont typeface="Cabin"/>
              <a:buNone/>
              <a:defRPr/>
            </a:lvl6pPr>
            <a:lvl7pPr marL="2743200" marR="0" lvl="6" indent="0" algn="ctr" rtl="0">
              <a:spcBef>
                <a:spcPts val="2300"/>
              </a:spcBef>
              <a:spcAft>
                <a:spcPts val="0"/>
              </a:spcAft>
              <a:buClr>
                <a:schemeClr val="lt1"/>
              </a:buClr>
              <a:buFont typeface="Cabin"/>
              <a:buNone/>
              <a:defRPr/>
            </a:lvl7pPr>
            <a:lvl8pPr marL="3200400" marR="0" lvl="7" indent="0" algn="ctr" rtl="0">
              <a:spcBef>
                <a:spcPts val="2300"/>
              </a:spcBef>
              <a:spcAft>
                <a:spcPts val="0"/>
              </a:spcAft>
              <a:buClr>
                <a:schemeClr val="lt1"/>
              </a:buClr>
              <a:buFont typeface="Cabin"/>
              <a:buNone/>
              <a:defRPr/>
            </a:lvl8pPr>
            <a:lvl9pPr marL="3657600" marR="0" lvl="8" indent="0" algn="ctr" rtl="0">
              <a:spcBef>
                <a:spcPts val="2300"/>
              </a:spcBef>
              <a:spcAft>
                <a:spcPts val="0"/>
              </a:spcAft>
              <a:buClr>
                <a:schemeClr val="lt1"/>
              </a:buClr>
              <a:buFont typeface="Cabin"/>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6"/>
        <p:cNvGrpSpPr/>
        <p:nvPr/>
      </p:nvGrpSpPr>
      <p:grpSpPr>
        <a:xfrm>
          <a:off x="0" y="0"/>
          <a:ext cx="0" cy="0"/>
          <a:chOff x="0" y="0"/>
          <a:chExt cx="0" cy="0"/>
        </a:xfrm>
      </p:grpSpPr>
      <p:sp>
        <p:nvSpPr>
          <p:cNvPr id="87" name="Shape 87"/>
          <p:cNvSpPr txBox="1">
            <a:spLocks noGrp="1"/>
          </p:cNvSpPr>
          <p:nvPr>
            <p:ph type="title"/>
          </p:nvPr>
        </p:nvSpPr>
        <p:spPr>
          <a:xfrm rot="5400000">
            <a:off x="9313862" y="2532062"/>
            <a:ext cx="8064499" cy="3482975"/>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88" name="Shape 88"/>
          <p:cNvSpPr txBox="1">
            <a:spLocks noGrp="1"/>
          </p:cNvSpPr>
          <p:nvPr>
            <p:ph type="body" idx="1"/>
          </p:nvPr>
        </p:nvSpPr>
        <p:spPr>
          <a:xfrm rot="5400000">
            <a:off x="2271712" y="-874712"/>
            <a:ext cx="8064499" cy="10296524"/>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91" name="Shape 91"/>
          <p:cNvSpPr txBox="1">
            <a:spLocks noGrp="1"/>
          </p:cNvSpPr>
          <p:nvPr>
            <p:ph type="body" idx="1"/>
          </p:nvPr>
        </p:nvSpPr>
        <p:spPr>
          <a:xfrm rot="5400000">
            <a:off x="5270500" y="-1511300"/>
            <a:ext cx="5702299" cy="13931900"/>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4" name="Shape 94"/>
          <p:cNvSpPr>
            <a:spLocks noGrp="1"/>
          </p:cNvSpPr>
          <p:nvPr>
            <p:ph type="pic" idx="2"/>
          </p:nvPr>
        </p:nvSpPr>
        <p:spPr>
          <a:xfrm>
            <a:off x="3186113" y="817562"/>
            <a:ext cx="9753599" cy="5486399"/>
          </a:xfrm>
          <a:prstGeom prst="rect">
            <a:avLst/>
          </a:prstGeom>
          <a:noFill/>
          <a:ln>
            <a:noFill/>
          </a:ln>
        </p:spPr>
      </p:sp>
      <p:sp>
        <p:nvSpPr>
          <p:cNvPr id="95" name="Shape 95"/>
          <p:cNvSpPr txBox="1">
            <a:spLocks noGrp="1"/>
          </p:cNvSpPr>
          <p:nvPr>
            <p:ph type="body" idx="1"/>
          </p:nvPr>
        </p:nvSpPr>
        <p:spPr>
          <a:xfrm>
            <a:off x="3186113" y="7156450"/>
            <a:ext cx="9753599" cy="1073150"/>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8" name="Shape 98"/>
          <p:cNvSpPr txBox="1">
            <a:spLocks noGrp="1"/>
          </p:cNvSpPr>
          <p:nvPr>
            <p:ph type="body" idx="1"/>
          </p:nvPr>
        </p:nvSpPr>
        <p:spPr>
          <a:xfrm>
            <a:off x="6356350" y="363537"/>
            <a:ext cx="9086849" cy="780415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9" name="Shape 99"/>
          <p:cNvSpPr txBox="1">
            <a:spLocks noGrp="1"/>
          </p:cNvSpPr>
          <p:nvPr>
            <p:ph type="body" idx="2"/>
          </p:nvPr>
        </p:nvSpPr>
        <p:spPr>
          <a:xfrm>
            <a:off x="812800" y="1912938"/>
            <a:ext cx="5348287" cy="6254749"/>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00"/>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5" name="Shape 105"/>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06" name="Shape 106"/>
          <p:cNvSpPr txBox="1">
            <a:spLocks noGrp="1"/>
          </p:cNvSpPr>
          <p:nvPr>
            <p:ph type="body" idx="2"/>
          </p:nvPr>
        </p:nvSpPr>
        <p:spPr>
          <a:xfrm>
            <a:off x="812800" y="2900363"/>
            <a:ext cx="7181849"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7" name="Shape 107"/>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08" name="Shape 108"/>
          <p:cNvSpPr txBox="1">
            <a:spLocks noGrp="1"/>
          </p:cNvSpPr>
          <p:nvPr>
            <p:ph type="body" idx="4"/>
          </p:nvPr>
        </p:nvSpPr>
        <p:spPr>
          <a:xfrm>
            <a:off x="8258175" y="2900363"/>
            <a:ext cx="7185024"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6" name="Shape 16"/>
          <p:cNvSpPr>
            <a:spLocks noGrp="1"/>
          </p:cNvSpPr>
          <p:nvPr>
            <p:ph type="pic" idx="2"/>
          </p:nvPr>
        </p:nvSpPr>
        <p:spPr>
          <a:xfrm>
            <a:off x="3186113" y="817562"/>
            <a:ext cx="9753599" cy="5486399"/>
          </a:xfrm>
          <a:prstGeom prst="rect">
            <a:avLst/>
          </a:prstGeom>
          <a:noFill/>
          <a:ln>
            <a:noFill/>
          </a:ln>
        </p:spPr>
      </p:sp>
      <p:sp>
        <p:nvSpPr>
          <p:cNvPr id="17" name="Shape 17"/>
          <p:cNvSpPr txBox="1">
            <a:spLocks noGrp="1"/>
          </p:cNvSpPr>
          <p:nvPr>
            <p:ph type="body" idx="1"/>
          </p:nvPr>
        </p:nvSpPr>
        <p:spPr>
          <a:xfrm>
            <a:off x="3186113" y="7156450"/>
            <a:ext cx="9753599" cy="1073150"/>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11" name="Shape 111"/>
          <p:cNvSpPr txBox="1">
            <a:spLocks noGrp="1"/>
          </p:cNvSpPr>
          <p:nvPr>
            <p:ph type="body" idx="1"/>
          </p:nvPr>
        </p:nvSpPr>
        <p:spPr>
          <a:xfrm>
            <a:off x="1155700" y="2603500"/>
            <a:ext cx="6889750" cy="57022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2" name="Shape 112"/>
          <p:cNvSpPr txBox="1">
            <a:spLocks noGrp="1"/>
          </p:cNvSpPr>
          <p:nvPr>
            <p:ph type="body" idx="2"/>
          </p:nvPr>
        </p:nvSpPr>
        <p:spPr>
          <a:xfrm>
            <a:off x="8197850" y="2603500"/>
            <a:ext cx="6889750" cy="57022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5" name="Shape 115"/>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18" name="Shape 118"/>
          <p:cNvSpPr txBox="1">
            <a:spLocks noGrp="1"/>
          </p:cNvSpPr>
          <p:nvPr>
            <p:ph type="body" idx="1"/>
          </p:nvPr>
        </p:nvSpPr>
        <p:spPr>
          <a:xfrm>
            <a:off x="1155700" y="2603500"/>
            <a:ext cx="13931900" cy="5702299"/>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9"/>
        <p:cNvGrpSpPr/>
        <p:nvPr/>
      </p:nvGrpSpPr>
      <p:grpSpPr>
        <a:xfrm>
          <a:off x="0" y="0"/>
          <a:ext cx="0" cy="0"/>
          <a:chOff x="0" y="0"/>
          <a:chExt cx="0" cy="0"/>
        </a:xfrm>
      </p:grpSpPr>
      <p:sp>
        <p:nvSpPr>
          <p:cNvPr id="120" name="Shape 120"/>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21" name="Shape 121"/>
          <p:cNvSpPr txBox="1">
            <a:spLocks noGrp="1"/>
          </p:cNvSpPr>
          <p:nvPr>
            <p:ph type="subTitle" idx="1"/>
          </p:nvPr>
        </p:nvSpPr>
        <p:spPr>
          <a:xfrm>
            <a:off x="2438400" y="5181600"/>
            <a:ext cx="11379200" cy="2336800"/>
          </a:xfrm>
          <a:prstGeom prst="rect">
            <a:avLst/>
          </a:prstGeom>
          <a:noFill/>
          <a:ln>
            <a:noFill/>
          </a:ln>
        </p:spPr>
        <p:txBody>
          <a:bodyPr lIns="91425" tIns="91425" rIns="91425" bIns="91425" anchor="ctr" anchorCtr="0"/>
          <a:lstStyle>
            <a:lvl1pPr marL="0" marR="0" lvl="0" indent="0" algn="ctr" rtl="0">
              <a:spcBef>
                <a:spcPts val="3500"/>
              </a:spcBef>
              <a:spcAft>
                <a:spcPts val="0"/>
              </a:spcAft>
              <a:buClr>
                <a:schemeClr val="lt1"/>
              </a:buClr>
              <a:buFont typeface="Cabin"/>
              <a:buNone/>
              <a:defRPr/>
            </a:lvl1pPr>
            <a:lvl2pPr marL="457200" marR="0" lvl="1" indent="0" algn="ctr" rtl="0">
              <a:spcBef>
                <a:spcPts val="3500"/>
              </a:spcBef>
              <a:spcAft>
                <a:spcPts val="0"/>
              </a:spcAft>
              <a:buClr>
                <a:schemeClr val="lt1"/>
              </a:buClr>
              <a:buFont typeface="Cabin"/>
              <a:buNone/>
              <a:defRPr/>
            </a:lvl2pPr>
            <a:lvl3pPr marL="914400" marR="0" lvl="2" indent="0" algn="ctr" rtl="0">
              <a:spcBef>
                <a:spcPts val="3500"/>
              </a:spcBef>
              <a:spcAft>
                <a:spcPts val="0"/>
              </a:spcAft>
              <a:buClr>
                <a:schemeClr val="lt1"/>
              </a:buClr>
              <a:buFont typeface="Cabin"/>
              <a:buNone/>
              <a:defRPr/>
            </a:lvl3pPr>
            <a:lvl4pPr marL="1371600" marR="0" lvl="3" indent="0" algn="ctr" rtl="0">
              <a:spcBef>
                <a:spcPts val="3500"/>
              </a:spcBef>
              <a:spcAft>
                <a:spcPts val="0"/>
              </a:spcAft>
              <a:buClr>
                <a:schemeClr val="lt1"/>
              </a:buClr>
              <a:buFont typeface="Cabin"/>
              <a:buNone/>
              <a:defRPr/>
            </a:lvl4pPr>
            <a:lvl5pPr marL="1828800" marR="0" lvl="4" indent="0" algn="ctr" rtl="0">
              <a:spcBef>
                <a:spcPts val="3500"/>
              </a:spcBef>
              <a:spcAft>
                <a:spcPts val="0"/>
              </a:spcAft>
              <a:buClr>
                <a:schemeClr val="lt1"/>
              </a:buClr>
              <a:buFont typeface="Cabin"/>
              <a:buNone/>
              <a:defRPr/>
            </a:lvl5pPr>
            <a:lvl6pPr marL="2286000" marR="0" lvl="5" indent="0" algn="ctr" rtl="0">
              <a:spcBef>
                <a:spcPts val="3500"/>
              </a:spcBef>
              <a:spcAft>
                <a:spcPts val="0"/>
              </a:spcAft>
              <a:buClr>
                <a:schemeClr val="lt1"/>
              </a:buClr>
              <a:buFont typeface="Cabin"/>
              <a:buNone/>
              <a:defRPr/>
            </a:lvl6pPr>
            <a:lvl7pPr marL="2743200" marR="0" lvl="6" indent="0" algn="ctr" rtl="0">
              <a:spcBef>
                <a:spcPts val="3500"/>
              </a:spcBef>
              <a:spcAft>
                <a:spcPts val="0"/>
              </a:spcAft>
              <a:buClr>
                <a:schemeClr val="lt1"/>
              </a:buClr>
              <a:buFont typeface="Cabin"/>
              <a:buNone/>
              <a:defRPr/>
            </a:lvl7pPr>
            <a:lvl8pPr marL="3200400" marR="0" lvl="7" indent="0" algn="ctr" rtl="0">
              <a:spcBef>
                <a:spcPts val="3500"/>
              </a:spcBef>
              <a:spcAft>
                <a:spcPts val="0"/>
              </a:spcAft>
              <a:buClr>
                <a:schemeClr val="lt1"/>
              </a:buClr>
              <a:buFont typeface="Cabin"/>
              <a:buNone/>
              <a:defRPr/>
            </a:lvl8pPr>
            <a:lvl9pPr marL="3657600" marR="0" lvl="8"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rot="5400000">
            <a:off x="9713912" y="2438400"/>
            <a:ext cx="7800975" cy="36576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25" name="Shape 125"/>
          <p:cNvSpPr txBox="1">
            <a:spLocks noGrp="1"/>
          </p:cNvSpPr>
          <p:nvPr>
            <p:ph type="body" idx="1"/>
          </p:nvPr>
        </p:nvSpPr>
        <p:spPr>
          <a:xfrm rot="5400000">
            <a:off x="2322512" y="-1142999"/>
            <a:ext cx="7800975" cy="10820400"/>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812800" y="366712"/>
            <a:ext cx="14630400" cy="15240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28" name="Shape 128"/>
          <p:cNvSpPr txBox="1">
            <a:spLocks noGrp="1"/>
          </p:cNvSpPr>
          <p:nvPr>
            <p:ph type="body" idx="1"/>
          </p:nvPr>
        </p:nvSpPr>
        <p:spPr>
          <a:xfrm rot="5400000">
            <a:off x="5110956" y="-2164556"/>
            <a:ext cx="6034087" cy="14630400"/>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1" name="Shape 131"/>
          <p:cNvSpPr>
            <a:spLocks noGrp="1"/>
          </p:cNvSpPr>
          <p:nvPr>
            <p:ph type="pic" idx="2"/>
          </p:nvPr>
        </p:nvSpPr>
        <p:spPr>
          <a:xfrm>
            <a:off x="3186113" y="817562"/>
            <a:ext cx="9753599" cy="5486399"/>
          </a:xfrm>
          <a:prstGeom prst="rect">
            <a:avLst/>
          </a:prstGeom>
          <a:noFill/>
          <a:ln>
            <a:noFill/>
          </a:ln>
        </p:spPr>
      </p:sp>
      <p:sp>
        <p:nvSpPr>
          <p:cNvPr id="132" name="Shape 132"/>
          <p:cNvSpPr txBox="1">
            <a:spLocks noGrp="1"/>
          </p:cNvSpPr>
          <p:nvPr>
            <p:ph type="body" idx="1"/>
          </p:nvPr>
        </p:nvSpPr>
        <p:spPr>
          <a:xfrm>
            <a:off x="3186113" y="7156450"/>
            <a:ext cx="9753599" cy="1073150"/>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5" name="Shape 135"/>
          <p:cNvSpPr txBox="1">
            <a:spLocks noGrp="1"/>
          </p:cNvSpPr>
          <p:nvPr>
            <p:ph type="body" idx="1"/>
          </p:nvPr>
        </p:nvSpPr>
        <p:spPr>
          <a:xfrm>
            <a:off x="6356350" y="363537"/>
            <a:ext cx="9086849" cy="780415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6" name="Shape 136"/>
          <p:cNvSpPr txBox="1">
            <a:spLocks noGrp="1"/>
          </p:cNvSpPr>
          <p:nvPr>
            <p:ph type="body" idx="2"/>
          </p:nvPr>
        </p:nvSpPr>
        <p:spPr>
          <a:xfrm>
            <a:off x="812800" y="1912938"/>
            <a:ext cx="5348287" cy="6254749"/>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37"/>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812800" y="366712"/>
            <a:ext cx="14630400" cy="15240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0" name="Shape 20"/>
          <p:cNvSpPr txBox="1">
            <a:spLocks noGrp="1"/>
          </p:cNvSpPr>
          <p:nvPr>
            <p:ph type="body" idx="1"/>
          </p:nvPr>
        </p:nvSpPr>
        <p:spPr>
          <a:xfrm>
            <a:off x="6356350" y="363537"/>
            <a:ext cx="9086849" cy="780415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1" name="Shape 21"/>
          <p:cNvSpPr txBox="1">
            <a:spLocks noGrp="1"/>
          </p:cNvSpPr>
          <p:nvPr>
            <p:ph type="body" idx="2"/>
          </p:nvPr>
        </p:nvSpPr>
        <p:spPr>
          <a:xfrm>
            <a:off x="812800" y="1912938"/>
            <a:ext cx="5348287" cy="6254749"/>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812800" y="366712"/>
            <a:ext cx="14630400" cy="15240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2" name="Shape 142"/>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43" name="Shape 143"/>
          <p:cNvSpPr txBox="1">
            <a:spLocks noGrp="1"/>
          </p:cNvSpPr>
          <p:nvPr>
            <p:ph type="body" idx="2"/>
          </p:nvPr>
        </p:nvSpPr>
        <p:spPr>
          <a:xfrm>
            <a:off x="812800" y="2900363"/>
            <a:ext cx="7181849"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4" name="Shape 144"/>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45" name="Shape 145"/>
          <p:cNvSpPr txBox="1">
            <a:spLocks noGrp="1"/>
          </p:cNvSpPr>
          <p:nvPr>
            <p:ph type="body" idx="4"/>
          </p:nvPr>
        </p:nvSpPr>
        <p:spPr>
          <a:xfrm>
            <a:off x="8258175" y="2900363"/>
            <a:ext cx="7185024"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812800" y="366712"/>
            <a:ext cx="14630400" cy="15240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48" name="Shape 148"/>
          <p:cNvSpPr txBox="1">
            <a:spLocks noGrp="1"/>
          </p:cNvSpPr>
          <p:nvPr>
            <p:ph type="body" idx="1"/>
          </p:nvPr>
        </p:nvSpPr>
        <p:spPr>
          <a:xfrm>
            <a:off x="812800" y="2133600"/>
            <a:ext cx="7239000" cy="603408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9" name="Shape 149"/>
          <p:cNvSpPr txBox="1">
            <a:spLocks noGrp="1"/>
          </p:cNvSpPr>
          <p:nvPr>
            <p:ph type="body" idx="2"/>
          </p:nvPr>
        </p:nvSpPr>
        <p:spPr>
          <a:xfrm>
            <a:off x="8204200" y="2133600"/>
            <a:ext cx="7239000" cy="603408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2" name="Shape 152"/>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812800" y="366712"/>
            <a:ext cx="14630400" cy="15240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5" name="Shape 155"/>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6"/>
        <p:cNvGrpSpPr/>
        <p:nvPr/>
      </p:nvGrpSpPr>
      <p:grpSpPr>
        <a:xfrm>
          <a:off x="0" y="0"/>
          <a:ext cx="0" cy="0"/>
          <a:chOff x="0" y="0"/>
          <a:chExt cx="0" cy="0"/>
        </a:xfrm>
      </p:grpSpPr>
      <p:sp>
        <p:nvSpPr>
          <p:cNvPr id="157" name="Shape 157"/>
          <p:cNvSpPr txBox="1">
            <a:spLocks noGrp="1"/>
          </p:cNvSpPr>
          <p:nvPr>
            <p:ph type="ctrTitle"/>
          </p:nvPr>
        </p:nvSpPr>
        <p:spPr>
          <a:xfrm>
            <a:off x="1219200" y="2840038"/>
            <a:ext cx="13817599" cy="1960561"/>
          </a:xfrm>
          <a:prstGeom prst="rect">
            <a:avLst/>
          </a:prstGeom>
          <a:noFill/>
          <a:ln>
            <a:noFill/>
          </a:ln>
        </p:spPr>
        <p:txBody>
          <a:bodyPr lIns="91425" tIns="91425" rIns="91425" bIns="91425" anchor="t"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58" name="Shape 158"/>
          <p:cNvSpPr txBox="1">
            <a:spLocks noGrp="1"/>
          </p:cNvSpPr>
          <p:nvPr>
            <p:ph type="subTitle" idx="1"/>
          </p:nvPr>
        </p:nvSpPr>
        <p:spPr>
          <a:xfrm>
            <a:off x="2438400" y="5181600"/>
            <a:ext cx="11379200" cy="2336800"/>
          </a:xfrm>
          <a:prstGeom prst="rect">
            <a:avLst/>
          </a:prstGeom>
          <a:noFill/>
          <a:ln>
            <a:noFill/>
          </a:ln>
        </p:spPr>
        <p:txBody>
          <a:bodyPr lIns="91425" tIns="91425" rIns="91425" bIns="91425" anchor="t" anchorCtr="0"/>
          <a:lstStyle>
            <a:lvl1pPr marL="0" marR="0" lvl="0" indent="0" algn="ctr" rtl="0">
              <a:spcBef>
                <a:spcPts val="3500"/>
              </a:spcBef>
              <a:spcAft>
                <a:spcPts val="0"/>
              </a:spcAft>
              <a:buClr>
                <a:schemeClr val="lt1"/>
              </a:buClr>
              <a:buFont typeface="Cabin"/>
              <a:buNone/>
              <a:defRPr/>
            </a:lvl1pPr>
            <a:lvl2pPr marL="457200" marR="0" lvl="1" indent="0" algn="ctr" rtl="0">
              <a:spcBef>
                <a:spcPts val="3500"/>
              </a:spcBef>
              <a:spcAft>
                <a:spcPts val="0"/>
              </a:spcAft>
              <a:buClr>
                <a:schemeClr val="lt1"/>
              </a:buClr>
              <a:buFont typeface="Cabin"/>
              <a:buNone/>
              <a:defRPr/>
            </a:lvl2pPr>
            <a:lvl3pPr marL="914400" marR="0" lvl="2" indent="0" algn="ctr" rtl="0">
              <a:spcBef>
                <a:spcPts val="3500"/>
              </a:spcBef>
              <a:spcAft>
                <a:spcPts val="0"/>
              </a:spcAft>
              <a:buClr>
                <a:schemeClr val="lt1"/>
              </a:buClr>
              <a:buFont typeface="Cabin"/>
              <a:buNone/>
              <a:defRPr/>
            </a:lvl3pPr>
            <a:lvl4pPr marL="1371600" marR="0" lvl="3" indent="0" algn="ctr" rtl="0">
              <a:spcBef>
                <a:spcPts val="3500"/>
              </a:spcBef>
              <a:spcAft>
                <a:spcPts val="0"/>
              </a:spcAft>
              <a:buClr>
                <a:schemeClr val="lt1"/>
              </a:buClr>
              <a:buFont typeface="Cabin"/>
              <a:buNone/>
              <a:defRPr/>
            </a:lvl4pPr>
            <a:lvl5pPr marL="1828800" marR="0" lvl="4" indent="0" algn="ctr" rtl="0">
              <a:spcBef>
                <a:spcPts val="3500"/>
              </a:spcBef>
              <a:spcAft>
                <a:spcPts val="0"/>
              </a:spcAft>
              <a:buClr>
                <a:schemeClr val="lt1"/>
              </a:buClr>
              <a:buFont typeface="Cabin"/>
              <a:buNone/>
              <a:defRPr/>
            </a:lvl5pPr>
            <a:lvl6pPr marL="2286000" marR="0" lvl="5" indent="0" algn="ctr" rtl="0">
              <a:spcBef>
                <a:spcPts val="3500"/>
              </a:spcBef>
              <a:spcAft>
                <a:spcPts val="0"/>
              </a:spcAft>
              <a:buClr>
                <a:schemeClr val="lt1"/>
              </a:buClr>
              <a:buFont typeface="Cabin"/>
              <a:buNone/>
              <a:defRPr/>
            </a:lvl6pPr>
            <a:lvl7pPr marL="2743200" marR="0" lvl="6" indent="0" algn="ctr" rtl="0">
              <a:spcBef>
                <a:spcPts val="3500"/>
              </a:spcBef>
              <a:spcAft>
                <a:spcPts val="0"/>
              </a:spcAft>
              <a:buClr>
                <a:schemeClr val="lt1"/>
              </a:buClr>
              <a:buFont typeface="Cabin"/>
              <a:buNone/>
              <a:defRPr/>
            </a:lvl7pPr>
            <a:lvl8pPr marL="3200400" marR="0" lvl="7" indent="0" algn="ctr" rtl="0">
              <a:spcBef>
                <a:spcPts val="3500"/>
              </a:spcBef>
              <a:spcAft>
                <a:spcPts val="0"/>
              </a:spcAft>
              <a:buClr>
                <a:schemeClr val="lt1"/>
              </a:buClr>
              <a:buFont typeface="Cabin"/>
              <a:buNone/>
              <a:defRPr/>
            </a:lvl8pPr>
            <a:lvl9pPr marL="3657600" marR="0" lvl="8"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rot="5400000">
            <a:off x="9313862" y="2532062"/>
            <a:ext cx="8064499" cy="3482975"/>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64" name="Shape 164"/>
          <p:cNvSpPr txBox="1">
            <a:spLocks noGrp="1"/>
          </p:cNvSpPr>
          <p:nvPr>
            <p:ph type="body" idx="1"/>
          </p:nvPr>
        </p:nvSpPr>
        <p:spPr>
          <a:xfrm rot="5400000">
            <a:off x="2271712" y="-874712"/>
            <a:ext cx="8064499" cy="10296524"/>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67" name="Shape 167"/>
          <p:cNvSpPr txBox="1">
            <a:spLocks noGrp="1"/>
          </p:cNvSpPr>
          <p:nvPr>
            <p:ph type="body" idx="1"/>
          </p:nvPr>
        </p:nvSpPr>
        <p:spPr>
          <a:xfrm rot="5400000">
            <a:off x="5270500" y="-1511300"/>
            <a:ext cx="5702299" cy="13931900"/>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0" name="Shape 170"/>
          <p:cNvSpPr>
            <a:spLocks noGrp="1"/>
          </p:cNvSpPr>
          <p:nvPr>
            <p:ph type="pic" idx="2"/>
          </p:nvPr>
        </p:nvSpPr>
        <p:spPr>
          <a:xfrm>
            <a:off x="3186113" y="817562"/>
            <a:ext cx="9753599" cy="5486399"/>
          </a:xfrm>
          <a:prstGeom prst="rect">
            <a:avLst/>
          </a:prstGeom>
          <a:noFill/>
          <a:ln>
            <a:noFill/>
          </a:ln>
        </p:spPr>
      </p:sp>
      <p:sp>
        <p:nvSpPr>
          <p:cNvPr id="171" name="Shape 171"/>
          <p:cNvSpPr txBox="1">
            <a:spLocks noGrp="1"/>
          </p:cNvSpPr>
          <p:nvPr>
            <p:ph type="body" idx="1"/>
          </p:nvPr>
        </p:nvSpPr>
        <p:spPr>
          <a:xfrm>
            <a:off x="3186113" y="7156450"/>
            <a:ext cx="9753599" cy="1073150"/>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4" name="Shape 174"/>
          <p:cNvSpPr txBox="1">
            <a:spLocks noGrp="1"/>
          </p:cNvSpPr>
          <p:nvPr>
            <p:ph type="body" idx="1"/>
          </p:nvPr>
        </p:nvSpPr>
        <p:spPr>
          <a:xfrm>
            <a:off x="6356350" y="363537"/>
            <a:ext cx="9086849" cy="780415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5" name="Shape 175"/>
          <p:cNvSpPr txBox="1">
            <a:spLocks noGrp="1"/>
          </p:cNvSpPr>
          <p:nvPr>
            <p:ph type="body" idx="2"/>
          </p:nvPr>
        </p:nvSpPr>
        <p:spPr>
          <a:xfrm>
            <a:off x="812800" y="1912938"/>
            <a:ext cx="5348287" cy="6254749"/>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7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2"/>
        <p:cNvGrpSpPr/>
        <p:nvPr/>
      </p:nvGrpSpPr>
      <p:grpSpPr>
        <a:xfrm>
          <a:off x="0" y="0"/>
          <a:ext cx="0" cy="0"/>
          <a:chOff x="0" y="0"/>
          <a:chExt cx="0" cy="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1" name="Shape 181"/>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82" name="Shape 182"/>
          <p:cNvSpPr txBox="1">
            <a:spLocks noGrp="1"/>
          </p:cNvSpPr>
          <p:nvPr>
            <p:ph type="body" idx="2"/>
          </p:nvPr>
        </p:nvSpPr>
        <p:spPr>
          <a:xfrm>
            <a:off x="812800" y="2900363"/>
            <a:ext cx="7181849"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3" name="Shape 183"/>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84" name="Shape 184"/>
          <p:cNvSpPr txBox="1">
            <a:spLocks noGrp="1"/>
          </p:cNvSpPr>
          <p:nvPr>
            <p:ph type="body" idx="4"/>
          </p:nvPr>
        </p:nvSpPr>
        <p:spPr>
          <a:xfrm>
            <a:off x="8258175" y="2900363"/>
            <a:ext cx="7185024"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87" name="Shape 187"/>
          <p:cNvSpPr txBox="1">
            <a:spLocks noGrp="1"/>
          </p:cNvSpPr>
          <p:nvPr>
            <p:ph type="body" idx="1"/>
          </p:nvPr>
        </p:nvSpPr>
        <p:spPr>
          <a:xfrm>
            <a:off x="1155700" y="2603500"/>
            <a:ext cx="6889750" cy="57022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8" name="Shape 188"/>
          <p:cNvSpPr txBox="1">
            <a:spLocks noGrp="1"/>
          </p:cNvSpPr>
          <p:nvPr>
            <p:ph type="body" idx="2"/>
          </p:nvPr>
        </p:nvSpPr>
        <p:spPr>
          <a:xfrm>
            <a:off x="8197850" y="2603500"/>
            <a:ext cx="6889750" cy="57022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1" name="Shape 191"/>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94" name="Shape 194"/>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95"/>
        <p:cNvGrpSpPr/>
        <p:nvPr/>
      </p:nvGrpSpPr>
      <p:grpSpPr>
        <a:xfrm>
          <a:off x="0" y="0"/>
          <a:ext cx="0" cy="0"/>
          <a:chOff x="0" y="0"/>
          <a:chExt cx="0" cy="0"/>
        </a:xfrm>
      </p:grpSpPr>
      <p:sp>
        <p:nvSpPr>
          <p:cNvPr id="196" name="Shape 196"/>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97" name="Shape 197"/>
          <p:cNvSpPr txBox="1">
            <a:spLocks noGrp="1"/>
          </p:cNvSpPr>
          <p:nvPr>
            <p:ph type="subTitle" idx="1"/>
          </p:nvPr>
        </p:nvSpPr>
        <p:spPr>
          <a:xfrm>
            <a:off x="2438400" y="5181600"/>
            <a:ext cx="11379200" cy="2336800"/>
          </a:xfrm>
          <a:prstGeom prst="rect">
            <a:avLst/>
          </a:prstGeom>
          <a:noFill/>
          <a:ln>
            <a:noFill/>
          </a:ln>
        </p:spPr>
        <p:txBody>
          <a:bodyPr lIns="91425" tIns="91425" rIns="91425" bIns="91425" anchor="t" anchorCtr="0"/>
          <a:lstStyle>
            <a:lvl1pPr marL="0" marR="0" lvl="0" indent="0" algn="ctr" rtl="0">
              <a:spcBef>
                <a:spcPts val="3500"/>
              </a:spcBef>
              <a:spcAft>
                <a:spcPts val="0"/>
              </a:spcAft>
              <a:buClr>
                <a:schemeClr val="lt1"/>
              </a:buClr>
              <a:buFont typeface="Cabin"/>
              <a:buNone/>
              <a:defRPr/>
            </a:lvl1pPr>
            <a:lvl2pPr marL="457200" marR="0" lvl="1" indent="0" algn="ctr" rtl="0">
              <a:spcBef>
                <a:spcPts val="3500"/>
              </a:spcBef>
              <a:spcAft>
                <a:spcPts val="0"/>
              </a:spcAft>
              <a:buClr>
                <a:schemeClr val="lt1"/>
              </a:buClr>
              <a:buFont typeface="Cabin"/>
              <a:buNone/>
              <a:defRPr/>
            </a:lvl2pPr>
            <a:lvl3pPr marL="914400" marR="0" lvl="2" indent="0" algn="ctr" rtl="0">
              <a:spcBef>
                <a:spcPts val="3500"/>
              </a:spcBef>
              <a:spcAft>
                <a:spcPts val="0"/>
              </a:spcAft>
              <a:buClr>
                <a:schemeClr val="lt1"/>
              </a:buClr>
              <a:buFont typeface="Cabin"/>
              <a:buNone/>
              <a:defRPr/>
            </a:lvl3pPr>
            <a:lvl4pPr marL="1371600" marR="0" lvl="3" indent="0" algn="ctr" rtl="0">
              <a:spcBef>
                <a:spcPts val="3500"/>
              </a:spcBef>
              <a:spcAft>
                <a:spcPts val="0"/>
              </a:spcAft>
              <a:buClr>
                <a:schemeClr val="lt1"/>
              </a:buClr>
              <a:buFont typeface="Cabin"/>
              <a:buNone/>
              <a:defRPr/>
            </a:lvl4pPr>
            <a:lvl5pPr marL="1828800" marR="0" lvl="4" indent="0" algn="ctr" rtl="0">
              <a:spcBef>
                <a:spcPts val="3500"/>
              </a:spcBef>
              <a:spcAft>
                <a:spcPts val="0"/>
              </a:spcAft>
              <a:buClr>
                <a:schemeClr val="lt1"/>
              </a:buClr>
              <a:buFont typeface="Cabin"/>
              <a:buNone/>
              <a:defRPr/>
            </a:lvl5pPr>
            <a:lvl6pPr marL="2286000" marR="0" lvl="5" indent="0" algn="ctr" rtl="0">
              <a:spcBef>
                <a:spcPts val="3500"/>
              </a:spcBef>
              <a:spcAft>
                <a:spcPts val="0"/>
              </a:spcAft>
              <a:buClr>
                <a:schemeClr val="lt1"/>
              </a:buClr>
              <a:buFont typeface="Cabin"/>
              <a:buNone/>
              <a:defRPr/>
            </a:lvl6pPr>
            <a:lvl7pPr marL="2743200" marR="0" lvl="6" indent="0" algn="ctr" rtl="0">
              <a:spcBef>
                <a:spcPts val="3500"/>
              </a:spcBef>
              <a:spcAft>
                <a:spcPts val="0"/>
              </a:spcAft>
              <a:buClr>
                <a:schemeClr val="lt1"/>
              </a:buClr>
              <a:buFont typeface="Cabin"/>
              <a:buNone/>
              <a:defRPr/>
            </a:lvl7pPr>
            <a:lvl8pPr marL="3200400" marR="0" lvl="7" indent="0" algn="ctr" rtl="0">
              <a:spcBef>
                <a:spcPts val="3500"/>
              </a:spcBef>
              <a:spcAft>
                <a:spcPts val="0"/>
              </a:spcAft>
              <a:buClr>
                <a:schemeClr val="lt1"/>
              </a:buClr>
              <a:buFont typeface="Cabin"/>
              <a:buNone/>
              <a:defRPr/>
            </a:lvl8pPr>
            <a:lvl9pPr marL="3657600" marR="0" lvl="8"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rot="5400000">
            <a:off x="9313799" y="2532099"/>
            <a:ext cx="8064599" cy="3483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03" name="Shape 203"/>
          <p:cNvSpPr txBox="1">
            <a:spLocks noGrp="1"/>
          </p:cNvSpPr>
          <p:nvPr>
            <p:ph type="body" idx="1"/>
          </p:nvPr>
        </p:nvSpPr>
        <p:spPr>
          <a:xfrm rot="5400000">
            <a:off x="2271625" y="-874699"/>
            <a:ext cx="8064599" cy="10296599"/>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06" name="Shape 206"/>
          <p:cNvSpPr txBox="1">
            <a:spLocks noGrp="1"/>
          </p:cNvSpPr>
          <p:nvPr>
            <p:ph type="body" idx="1"/>
          </p:nvPr>
        </p:nvSpPr>
        <p:spPr>
          <a:xfrm rot="5400000">
            <a:off x="5270399" y="-1511300"/>
            <a:ext cx="5702399" cy="13932000"/>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3186113" y="6400800"/>
            <a:ext cx="9753599" cy="75569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09" name="Shape 209"/>
          <p:cNvSpPr>
            <a:spLocks noGrp="1"/>
          </p:cNvSpPr>
          <p:nvPr>
            <p:ph type="pic" idx="2"/>
          </p:nvPr>
        </p:nvSpPr>
        <p:spPr>
          <a:xfrm>
            <a:off x="3186113" y="817562"/>
            <a:ext cx="9753599" cy="5486399"/>
          </a:xfrm>
          <a:prstGeom prst="rect">
            <a:avLst/>
          </a:prstGeom>
          <a:noFill/>
          <a:ln>
            <a:noFill/>
          </a:ln>
        </p:spPr>
      </p:sp>
      <p:sp>
        <p:nvSpPr>
          <p:cNvPr id="210" name="Shape 210"/>
          <p:cNvSpPr txBox="1">
            <a:spLocks noGrp="1"/>
          </p:cNvSpPr>
          <p:nvPr>
            <p:ph type="body" idx="1"/>
          </p:nvPr>
        </p:nvSpPr>
        <p:spPr>
          <a:xfrm>
            <a:off x="3186113" y="7156450"/>
            <a:ext cx="9753599" cy="1073099"/>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812800" y="363537"/>
            <a:ext cx="5348399" cy="154949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13" name="Shape 213"/>
          <p:cNvSpPr txBox="1">
            <a:spLocks noGrp="1"/>
          </p:cNvSpPr>
          <p:nvPr>
            <p:ph type="body" idx="1"/>
          </p:nvPr>
        </p:nvSpPr>
        <p:spPr>
          <a:xfrm>
            <a:off x="6356350" y="363537"/>
            <a:ext cx="9086699" cy="78041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14" name="Shape 214"/>
          <p:cNvSpPr txBox="1">
            <a:spLocks noGrp="1"/>
          </p:cNvSpPr>
          <p:nvPr>
            <p:ph type="body" idx="2"/>
          </p:nvPr>
        </p:nvSpPr>
        <p:spPr>
          <a:xfrm>
            <a:off x="812800" y="1912938"/>
            <a:ext cx="5348399" cy="6254699"/>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5"/>
        <p:cNvGrpSpPr/>
        <p:nvPr/>
      </p:nvGrpSpPr>
      <p:grpSpPr>
        <a:xfrm>
          <a:off x="0" y="0"/>
          <a:ext cx="0" cy="0"/>
          <a:chOff x="0" y="0"/>
          <a:chExt cx="0" cy="0"/>
        </a:xfrm>
      </p:grpSpPr>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0" name="Shape 220"/>
          <p:cNvSpPr txBox="1">
            <a:spLocks noGrp="1"/>
          </p:cNvSpPr>
          <p:nvPr>
            <p:ph type="body" idx="1"/>
          </p:nvPr>
        </p:nvSpPr>
        <p:spPr>
          <a:xfrm>
            <a:off x="812800" y="2046288"/>
            <a:ext cx="7181699" cy="85410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221" name="Shape 221"/>
          <p:cNvSpPr txBox="1">
            <a:spLocks noGrp="1"/>
          </p:cNvSpPr>
          <p:nvPr>
            <p:ph type="body" idx="2"/>
          </p:nvPr>
        </p:nvSpPr>
        <p:spPr>
          <a:xfrm>
            <a:off x="812800" y="2900363"/>
            <a:ext cx="7181699" cy="52674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2" name="Shape 222"/>
          <p:cNvSpPr txBox="1">
            <a:spLocks noGrp="1"/>
          </p:cNvSpPr>
          <p:nvPr>
            <p:ph type="body" idx="3"/>
          </p:nvPr>
        </p:nvSpPr>
        <p:spPr>
          <a:xfrm>
            <a:off x="8258175" y="2046288"/>
            <a:ext cx="7184999" cy="85410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223" name="Shape 223"/>
          <p:cNvSpPr txBox="1">
            <a:spLocks noGrp="1"/>
          </p:cNvSpPr>
          <p:nvPr>
            <p:ph type="body" idx="4"/>
          </p:nvPr>
        </p:nvSpPr>
        <p:spPr>
          <a:xfrm>
            <a:off x="8258175" y="2900363"/>
            <a:ext cx="7184999" cy="52674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26" name="Shape 226"/>
          <p:cNvSpPr txBox="1">
            <a:spLocks noGrp="1"/>
          </p:cNvSpPr>
          <p:nvPr>
            <p:ph type="body" idx="1"/>
          </p:nvPr>
        </p:nvSpPr>
        <p:spPr>
          <a:xfrm>
            <a:off x="1155700" y="2603500"/>
            <a:ext cx="6889800" cy="57023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7" name="Shape 227"/>
          <p:cNvSpPr txBox="1">
            <a:spLocks noGrp="1"/>
          </p:cNvSpPr>
          <p:nvPr>
            <p:ph type="body" idx="2"/>
          </p:nvPr>
        </p:nvSpPr>
        <p:spPr>
          <a:xfrm>
            <a:off x="8197850" y="2603500"/>
            <a:ext cx="6889800" cy="57023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1284287" y="5875337"/>
            <a:ext cx="13817699" cy="1816200"/>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0" name="Shape 230"/>
          <p:cNvSpPr txBox="1">
            <a:spLocks noGrp="1"/>
          </p:cNvSpPr>
          <p:nvPr>
            <p:ph type="body" idx="1"/>
          </p:nvPr>
        </p:nvSpPr>
        <p:spPr>
          <a:xfrm>
            <a:off x="1284287" y="3875087"/>
            <a:ext cx="13817699" cy="200040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33" name="Shape 233"/>
          <p:cNvSpPr txBox="1">
            <a:spLocks noGrp="1"/>
          </p:cNvSpPr>
          <p:nvPr>
            <p:ph type="body" idx="1"/>
          </p:nvPr>
        </p:nvSpPr>
        <p:spPr>
          <a:xfrm>
            <a:off x="1155700" y="2603500"/>
            <a:ext cx="13932000" cy="5702399"/>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34"/>
        <p:cNvGrpSpPr/>
        <p:nvPr/>
      </p:nvGrpSpPr>
      <p:grpSpPr>
        <a:xfrm>
          <a:off x="0" y="0"/>
          <a:ext cx="0" cy="0"/>
          <a:chOff x="0" y="0"/>
          <a:chExt cx="0" cy="0"/>
        </a:xfrm>
      </p:grpSpPr>
      <p:sp>
        <p:nvSpPr>
          <p:cNvPr id="235" name="Shape 235"/>
          <p:cNvSpPr txBox="1">
            <a:spLocks noGrp="1"/>
          </p:cNvSpPr>
          <p:nvPr>
            <p:ph type="ctrTitle"/>
          </p:nvPr>
        </p:nvSpPr>
        <p:spPr>
          <a:xfrm>
            <a:off x="1219200" y="2840038"/>
            <a:ext cx="13817699" cy="1960500"/>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236" name="Shape 236"/>
          <p:cNvSpPr txBox="1">
            <a:spLocks noGrp="1"/>
          </p:cNvSpPr>
          <p:nvPr>
            <p:ph type="subTitle" idx="1"/>
          </p:nvPr>
        </p:nvSpPr>
        <p:spPr>
          <a:xfrm>
            <a:off x="2438400" y="5181600"/>
            <a:ext cx="11379300" cy="2336700"/>
          </a:xfrm>
          <a:prstGeom prst="rect">
            <a:avLst/>
          </a:prstGeom>
          <a:noFill/>
          <a:ln>
            <a:noFill/>
          </a:ln>
        </p:spPr>
        <p:txBody>
          <a:bodyPr lIns="91425" tIns="91425" rIns="91425" bIns="91425" anchor="ctr" anchorCtr="0"/>
          <a:lstStyle>
            <a:lvl1pPr marL="0" marR="0" lvl="0" indent="0" algn="ctr" rtl="0">
              <a:spcBef>
                <a:spcPts val="3500"/>
              </a:spcBef>
              <a:spcAft>
                <a:spcPts val="0"/>
              </a:spcAft>
              <a:buClr>
                <a:schemeClr val="lt1"/>
              </a:buClr>
              <a:buFont typeface="Cabin"/>
              <a:buNone/>
              <a:defRPr/>
            </a:lvl1pPr>
            <a:lvl2pPr marL="457200" marR="0" lvl="1" indent="0" algn="ctr" rtl="0">
              <a:spcBef>
                <a:spcPts val="3500"/>
              </a:spcBef>
              <a:spcAft>
                <a:spcPts val="0"/>
              </a:spcAft>
              <a:buClr>
                <a:schemeClr val="lt1"/>
              </a:buClr>
              <a:buFont typeface="Cabin"/>
              <a:buNone/>
              <a:defRPr/>
            </a:lvl2pPr>
            <a:lvl3pPr marL="914400" marR="0" lvl="2" indent="0" algn="ctr" rtl="0">
              <a:spcBef>
                <a:spcPts val="3500"/>
              </a:spcBef>
              <a:spcAft>
                <a:spcPts val="0"/>
              </a:spcAft>
              <a:buClr>
                <a:schemeClr val="lt1"/>
              </a:buClr>
              <a:buFont typeface="Cabin"/>
              <a:buNone/>
              <a:defRPr/>
            </a:lvl3pPr>
            <a:lvl4pPr marL="1371600" marR="0" lvl="3" indent="0" algn="ctr" rtl="0">
              <a:spcBef>
                <a:spcPts val="3500"/>
              </a:spcBef>
              <a:spcAft>
                <a:spcPts val="0"/>
              </a:spcAft>
              <a:buClr>
                <a:schemeClr val="lt1"/>
              </a:buClr>
              <a:buFont typeface="Cabin"/>
              <a:buNone/>
              <a:defRPr/>
            </a:lvl4pPr>
            <a:lvl5pPr marL="1828800" marR="0" lvl="4" indent="0" algn="ctr" rtl="0">
              <a:spcBef>
                <a:spcPts val="3500"/>
              </a:spcBef>
              <a:spcAft>
                <a:spcPts val="0"/>
              </a:spcAft>
              <a:buClr>
                <a:schemeClr val="lt1"/>
              </a:buClr>
              <a:buFont typeface="Cabin"/>
              <a:buNone/>
              <a:defRPr/>
            </a:lvl5pPr>
            <a:lvl6pPr marL="2286000" marR="0" lvl="5" indent="0" algn="ctr" rtl="0">
              <a:spcBef>
                <a:spcPts val="3500"/>
              </a:spcBef>
              <a:spcAft>
                <a:spcPts val="0"/>
              </a:spcAft>
              <a:buClr>
                <a:schemeClr val="lt1"/>
              </a:buClr>
              <a:buFont typeface="Cabin"/>
              <a:buNone/>
              <a:defRPr/>
            </a:lvl6pPr>
            <a:lvl7pPr marL="2743200" marR="0" lvl="6" indent="0" algn="ctr" rtl="0">
              <a:spcBef>
                <a:spcPts val="3500"/>
              </a:spcBef>
              <a:spcAft>
                <a:spcPts val="0"/>
              </a:spcAft>
              <a:buClr>
                <a:schemeClr val="lt1"/>
              </a:buClr>
              <a:buFont typeface="Cabin"/>
              <a:buNone/>
              <a:defRPr/>
            </a:lvl7pPr>
            <a:lvl8pPr marL="3200400" marR="0" lvl="7" indent="0" algn="ctr" rtl="0">
              <a:spcBef>
                <a:spcPts val="3500"/>
              </a:spcBef>
              <a:spcAft>
                <a:spcPts val="0"/>
              </a:spcAft>
              <a:buClr>
                <a:schemeClr val="lt1"/>
              </a:buClr>
              <a:buFont typeface="Cabin"/>
              <a:buNone/>
              <a:defRPr/>
            </a:lvl8pPr>
            <a:lvl9pPr marL="3657600" marR="0" lvl="8"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812800" y="366712"/>
            <a:ext cx="14630400" cy="1524000"/>
          </a:xfrm>
          <a:prstGeom prst="rect">
            <a:avLst/>
          </a:prstGeom>
          <a:noFill/>
          <a:ln>
            <a:noFill/>
          </a:ln>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7" name="Shape 27"/>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28" name="Shape 28"/>
          <p:cNvSpPr txBox="1">
            <a:spLocks noGrp="1"/>
          </p:cNvSpPr>
          <p:nvPr>
            <p:ph type="body" idx="2"/>
          </p:nvPr>
        </p:nvSpPr>
        <p:spPr>
          <a:xfrm>
            <a:off x="812800" y="2900363"/>
            <a:ext cx="7181849"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 name="Shape 29"/>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30" name="Shape 30"/>
          <p:cNvSpPr txBox="1">
            <a:spLocks noGrp="1"/>
          </p:cNvSpPr>
          <p:nvPr>
            <p:ph type="body" idx="4"/>
          </p:nvPr>
        </p:nvSpPr>
        <p:spPr>
          <a:xfrm>
            <a:off x="8258175" y="2900363"/>
            <a:ext cx="7185024"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33" name="Shape 33"/>
          <p:cNvSpPr txBox="1">
            <a:spLocks noGrp="1"/>
          </p:cNvSpPr>
          <p:nvPr>
            <p:ph type="body" idx="1"/>
          </p:nvPr>
        </p:nvSpPr>
        <p:spPr>
          <a:xfrm>
            <a:off x="1155700" y="4711700"/>
            <a:ext cx="6889750" cy="10541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4" name="Shape 34"/>
          <p:cNvSpPr txBox="1">
            <a:spLocks noGrp="1"/>
          </p:cNvSpPr>
          <p:nvPr>
            <p:ph type="body" idx="2"/>
          </p:nvPr>
        </p:nvSpPr>
        <p:spPr>
          <a:xfrm>
            <a:off x="8197850" y="4711700"/>
            <a:ext cx="6889750" cy="10541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7" name="Shape 37"/>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theme" Target="../theme/theme6.xml"/><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6" name="Shape 46"/>
          <p:cNvSpPr txBox="1">
            <a:spLocks noGrp="1"/>
          </p:cNvSpPr>
          <p:nvPr>
            <p:ph type="body" idx="1"/>
          </p:nvPr>
        </p:nvSpPr>
        <p:spPr>
          <a:xfrm>
            <a:off x="1511300" y="2590800"/>
            <a:ext cx="13233399" cy="5359400"/>
          </a:xfrm>
          <a:prstGeom prst="rect">
            <a:avLst/>
          </a:prstGeom>
          <a:noFill/>
          <a:ln>
            <a:noFill/>
          </a:ln>
        </p:spPr>
        <p:txBody>
          <a:bodyPr lIns="91425" tIns="91425" rIns="91425" bIns="91425" anchor="ctr" anchorCtr="0"/>
          <a:lstStyle>
            <a:lvl1pPr marL="1054100" marR="0" lvl="0" indent="-374776" algn="l" rtl="0">
              <a:spcBef>
                <a:spcPts val="2300"/>
              </a:spcBef>
              <a:spcAft>
                <a:spcPts val="0"/>
              </a:spcAft>
              <a:buClr>
                <a:schemeClr val="lt1"/>
              </a:buClr>
              <a:buFont typeface="Cabin"/>
              <a:buChar char="•"/>
              <a:defRPr/>
            </a:lvl1pPr>
            <a:lvl2pPr marL="1498600" marR="0" lvl="1" indent="-374776" algn="l" rtl="0">
              <a:spcBef>
                <a:spcPts val="2300"/>
              </a:spcBef>
              <a:spcAft>
                <a:spcPts val="0"/>
              </a:spcAft>
              <a:buClr>
                <a:schemeClr val="lt1"/>
              </a:buClr>
              <a:buFont typeface="Cabin"/>
              <a:buChar char="•"/>
              <a:defRPr/>
            </a:lvl2pPr>
            <a:lvl3pPr marL="1943100" marR="0" lvl="2" indent="-374776" algn="l" rtl="0">
              <a:spcBef>
                <a:spcPts val="2300"/>
              </a:spcBef>
              <a:spcAft>
                <a:spcPts val="0"/>
              </a:spcAft>
              <a:buClr>
                <a:schemeClr val="lt1"/>
              </a:buClr>
              <a:buFont typeface="Cabin"/>
              <a:buChar char="•"/>
              <a:defRPr/>
            </a:lvl3pPr>
            <a:lvl4pPr marL="2387600" marR="0" lvl="3" indent="-374776" algn="l" rtl="0">
              <a:spcBef>
                <a:spcPts val="2300"/>
              </a:spcBef>
              <a:spcAft>
                <a:spcPts val="0"/>
              </a:spcAft>
              <a:buClr>
                <a:schemeClr val="lt1"/>
              </a:buClr>
              <a:buFont typeface="Cabin"/>
              <a:buChar char="•"/>
              <a:defRPr/>
            </a:lvl4pPr>
            <a:lvl5pPr marL="2832100" marR="0" lvl="4" indent="-374776" algn="l" rtl="0">
              <a:spcBef>
                <a:spcPts val="2300"/>
              </a:spcBef>
              <a:spcAft>
                <a:spcPts val="0"/>
              </a:spcAft>
              <a:buClr>
                <a:schemeClr val="lt1"/>
              </a:buClr>
              <a:buFont typeface="Cabin"/>
              <a:buChar char="•"/>
              <a:defRPr/>
            </a:lvl5pPr>
            <a:lvl6pPr marL="3289300" marR="0" lvl="5" indent="-374776" algn="l" rtl="0">
              <a:spcBef>
                <a:spcPts val="2300"/>
              </a:spcBef>
              <a:spcAft>
                <a:spcPts val="0"/>
              </a:spcAft>
              <a:buClr>
                <a:schemeClr val="lt1"/>
              </a:buClr>
              <a:buFont typeface="Cabin"/>
              <a:buChar char="•"/>
              <a:defRPr/>
            </a:lvl6pPr>
            <a:lvl7pPr marL="3746500" marR="0" lvl="6" indent="-374777" algn="l" rtl="0">
              <a:spcBef>
                <a:spcPts val="2300"/>
              </a:spcBef>
              <a:spcAft>
                <a:spcPts val="0"/>
              </a:spcAft>
              <a:buClr>
                <a:schemeClr val="lt1"/>
              </a:buClr>
              <a:buFont typeface="Cabin"/>
              <a:buChar char="•"/>
              <a:defRPr/>
            </a:lvl7pPr>
            <a:lvl8pPr marL="4203700" marR="0" lvl="7" indent="-374777" algn="l" rtl="0">
              <a:spcBef>
                <a:spcPts val="2300"/>
              </a:spcBef>
              <a:spcAft>
                <a:spcPts val="0"/>
              </a:spcAft>
              <a:buClr>
                <a:schemeClr val="lt1"/>
              </a:buClr>
              <a:buFont typeface="Cabin"/>
              <a:buChar char="•"/>
              <a:defRPr/>
            </a:lvl8pPr>
            <a:lvl9pPr marL="4660900" marR="0" lvl="8" indent="-374777" algn="l" rtl="0">
              <a:spcBef>
                <a:spcPts val="23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85" name="Shape 85"/>
          <p:cNvSpPr txBox="1">
            <a:spLocks noGrp="1"/>
          </p:cNvSpPr>
          <p:nvPr>
            <p:ph type="body" idx="1"/>
          </p:nvPr>
        </p:nvSpPr>
        <p:spPr>
          <a:xfrm>
            <a:off x="1155700" y="2603500"/>
            <a:ext cx="13931900" cy="5702299"/>
          </a:xfrm>
          <a:prstGeom prst="rect">
            <a:avLst/>
          </a:prstGeom>
          <a:noFill/>
          <a:ln>
            <a:noFill/>
          </a:ln>
        </p:spPr>
        <p:txBody>
          <a:bodyPr lIns="91425" tIns="91425" rIns="91425" bIns="91425" anchor="ctr" anchorCtr="0"/>
          <a:lstStyle>
            <a:lvl1pPr marL="711200" marR="0" lvl="0" indent="-142494" algn="l" rtl="0">
              <a:spcBef>
                <a:spcPts val="3500"/>
              </a:spcBef>
              <a:spcAft>
                <a:spcPts val="0"/>
              </a:spcAft>
              <a:buClr>
                <a:schemeClr val="lt1"/>
              </a:buClr>
              <a:buFont typeface="Cabin"/>
              <a:buChar char="•"/>
              <a:defRPr/>
            </a:lvl1pPr>
            <a:lvl2pPr marL="1003300" marR="0" lvl="1" indent="-142494" algn="l" rtl="0">
              <a:spcBef>
                <a:spcPts val="3500"/>
              </a:spcBef>
              <a:spcAft>
                <a:spcPts val="0"/>
              </a:spcAft>
              <a:buClr>
                <a:schemeClr val="lt1"/>
              </a:buClr>
              <a:buFont typeface="Cabin"/>
              <a:buChar char="•"/>
              <a:defRPr/>
            </a:lvl2pPr>
            <a:lvl3pPr marL="1295400" marR="0" lvl="2" indent="-142494" algn="l" rtl="0">
              <a:spcBef>
                <a:spcPts val="3500"/>
              </a:spcBef>
              <a:spcAft>
                <a:spcPts val="0"/>
              </a:spcAft>
              <a:buClr>
                <a:schemeClr val="lt1"/>
              </a:buClr>
              <a:buFont typeface="Cabin"/>
              <a:buChar char="•"/>
              <a:defRPr/>
            </a:lvl3pPr>
            <a:lvl4pPr marL="1600200" marR="0" lvl="3" indent="-142494" algn="l" rtl="0">
              <a:spcBef>
                <a:spcPts val="3500"/>
              </a:spcBef>
              <a:spcAft>
                <a:spcPts val="0"/>
              </a:spcAft>
              <a:buClr>
                <a:schemeClr val="lt1"/>
              </a:buClr>
              <a:buFont typeface="Cabin"/>
              <a:buChar char="•"/>
              <a:defRPr/>
            </a:lvl4pPr>
            <a:lvl5pPr marL="1892300" marR="0" lvl="4" indent="-142494" algn="l" rtl="0">
              <a:spcBef>
                <a:spcPts val="3500"/>
              </a:spcBef>
              <a:spcAft>
                <a:spcPts val="0"/>
              </a:spcAft>
              <a:buClr>
                <a:schemeClr val="lt1"/>
              </a:buClr>
              <a:buFont typeface="Cabin"/>
              <a:buChar char="•"/>
              <a:defRPr/>
            </a:lvl5pPr>
            <a:lvl6pPr marL="2349500" marR="0" lvl="5" indent="-142494" algn="l" rtl="0">
              <a:spcBef>
                <a:spcPts val="3500"/>
              </a:spcBef>
              <a:spcAft>
                <a:spcPts val="0"/>
              </a:spcAft>
              <a:buClr>
                <a:schemeClr val="lt1"/>
              </a:buClr>
              <a:buFont typeface="Cabin"/>
              <a:buChar char="•"/>
              <a:defRPr/>
            </a:lvl6pPr>
            <a:lvl7pPr marL="2806700" marR="0" lvl="6" indent="-142494" algn="l" rtl="0">
              <a:spcBef>
                <a:spcPts val="3500"/>
              </a:spcBef>
              <a:spcAft>
                <a:spcPts val="0"/>
              </a:spcAft>
              <a:buClr>
                <a:schemeClr val="lt1"/>
              </a:buClr>
              <a:buFont typeface="Cabin"/>
              <a:buChar char="•"/>
              <a:defRPr/>
            </a:lvl7pPr>
            <a:lvl8pPr marL="3263900" marR="0" lvl="7" indent="-142494" algn="l" rtl="0">
              <a:spcBef>
                <a:spcPts val="3500"/>
              </a:spcBef>
              <a:spcAft>
                <a:spcPts val="0"/>
              </a:spcAft>
              <a:buClr>
                <a:schemeClr val="lt1"/>
              </a:buClr>
              <a:buFont typeface="Cabin"/>
              <a:buChar char="•"/>
              <a:defRPr/>
            </a:lvl8pPr>
            <a:lvl9pPr marL="3721100" marR="0" lvl="8" indent="-142494" algn="l" rtl="0">
              <a:spcBef>
                <a:spcPts val="35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22"/>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61" name="Shape 161"/>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marR="0" lvl="0" indent="-165861" algn="l" rtl="0">
              <a:spcBef>
                <a:spcPts val="3500"/>
              </a:spcBef>
              <a:spcAft>
                <a:spcPts val="0"/>
              </a:spcAft>
              <a:buClr>
                <a:schemeClr val="lt1"/>
              </a:buClr>
              <a:buFont typeface="Cabin"/>
              <a:buChar char="•"/>
              <a:defRPr/>
            </a:lvl1pPr>
            <a:lvl2pPr marL="939800" marR="0" lvl="1" indent="-165861" algn="l" rtl="0">
              <a:spcBef>
                <a:spcPts val="3500"/>
              </a:spcBef>
              <a:spcAft>
                <a:spcPts val="0"/>
              </a:spcAft>
              <a:buClr>
                <a:schemeClr val="lt1"/>
              </a:buClr>
              <a:buFont typeface="Cabin"/>
              <a:buChar char="•"/>
              <a:defRPr/>
            </a:lvl2pPr>
            <a:lvl3pPr marL="1231900" marR="0" lvl="2" indent="-165861" algn="l" rtl="0">
              <a:spcBef>
                <a:spcPts val="3500"/>
              </a:spcBef>
              <a:spcAft>
                <a:spcPts val="0"/>
              </a:spcAft>
              <a:buClr>
                <a:schemeClr val="lt1"/>
              </a:buClr>
              <a:buFont typeface="Cabin"/>
              <a:buChar char="•"/>
              <a:defRPr/>
            </a:lvl3pPr>
            <a:lvl4pPr marL="1536700" marR="0" lvl="3" indent="-165861" algn="l" rtl="0">
              <a:spcBef>
                <a:spcPts val="3500"/>
              </a:spcBef>
              <a:spcAft>
                <a:spcPts val="0"/>
              </a:spcAft>
              <a:buClr>
                <a:schemeClr val="lt1"/>
              </a:buClr>
              <a:buFont typeface="Cabin"/>
              <a:buChar char="•"/>
              <a:defRPr/>
            </a:lvl4pPr>
            <a:lvl5pPr marL="1828800" marR="0" lvl="4" indent="-165861" algn="l" rtl="0">
              <a:spcBef>
                <a:spcPts val="3500"/>
              </a:spcBef>
              <a:spcAft>
                <a:spcPts val="0"/>
              </a:spcAft>
              <a:buClr>
                <a:schemeClr val="lt1"/>
              </a:buClr>
              <a:buFont typeface="Cabin"/>
              <a:buChar char="•"/>
              <a:defRPr/>
            </a:lvl5pPr>
            <a:lvl6pPr marL="2286000" marR="0" lvl="5" indent="-165861" algn="l" rtl="0">
              <a:spcBef>
                <a:spcPts val="3500"/>
              </a:spcBef>
              <a:spcAft>
                <a:spcPts val="0"/>
              </a:spcAft>
              <a:buClr>
                <a:schemeClr val="lt1"/>
              </a:buClr>
              <a:buFont typeface="Cabin"/>
              <a:buChar char="•"/>
              <a:defRPr/>
            </a:lvl6pPr>
            <a:lvl7pPr marL="2743200" marR="0" lvl="6" indent="-165861" algn="l" rtl="0">
              <a:spcBef>
                <a:spcPts val="3500"/>
              </a:spcBef>
              <a:spcAft>
                <a:spcPts val="0"/>
              </a:spcAft>
              <a:buClr>
                <a:schemeClr val="lt1"/>
              </a:buClr>
              <a:buFont typeface="Cabin"/>
              <a:buChar char="•"/>
              <a:defRPr/>
            </a:lvl7pPr>
            <a:lvl8pPr marL="3200400" marR="0" lvl="7" indent="-165861" algn="l" rtl="0">
              <a:spcBef>
                <a:spcPts val="3500"/>
              </a:spcBef>
              <a:spcAft>
                <a:spcPts val="0"/>
              </a:spcAft>
              <a:buClr>
                <a:schemeClr val="lt1"/>
              </a:buClr>
              <a:buFont typeface="Cabin"/>
              <a:buChar char="•"/>
              <a:defRPr/>
            </a:lvl8pPr>
            <a:lvl9pPr marL="3657600" marR="0" lvl="8" indent="-165861" algn="l" rtl="0">
              <a:spcBef>
                <a:spcPts val="35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200" name="Shape 200"/>
          <p:cNvSpPr txBox="1">
            <a:spLocks noGrp="1"/>
          </p:cNvSpPr>
          <p:nvPr>
            <p:ph type="body" idx="1"/>
          </p:nvPr>
        </p:nvSpPr>
        <p:spPr>
          <a:xfrm>
            <a:off x="1155700" y="2603500"/>
            <a:ext cx="13932000" cy="5702399"/>
          </a:xfrm>
          <a:prstGeom prst="rect">
            <a:avLst/>
          </a:prstGeom>
          <a:noFill/>
          <a:ln>
            <a:noFill/>
          </a:ln>
        </p:spPr>
        <p:txBody>
          <a:bodyPr lIns="91425" tIns="91425" rIns="91425" bIns="91425" anchor="ctr" anchorCtr="0"/>
          <a:lstStyle>
            <a:lvl1pPr marL="711200" marR="0" lvl="0" indent="-142494" algn="l" rtl="0">
              <a:spcBef>
                <a:spcPts val="3500"/>
              </a:spcBef>
              <a:spcAft>
                <a:spcPts val="0"/>
              </a:spcAft>
              <a:buClr>
                <a:schemeClr val="lt1"/>
              </a:buClr>
              <a:buFont typeface="Cabin"/>
              <a:buChar char="•"/>
              <a:defRPr/>
            </a:lvl1pPr>
            <a:lvl2pPr marL="1003300" marR="0" lvl="1" indent="-142494" algn="l" rtl="0">
              <a:spcBef>
                <a:spcPts val="3500"/>
              </a:spcBef>
              <a:spcAft>
                <a:spcPts val="0"/>
              </a:spcAft>
              <a:buClr>
                <a:schemeClr val="lt1"/>
              </a:buClr>
              <a:buFont typeface="Cabin"/>
              <a:buChar char="•"/>
              <a:defRPr/>
            </a:lvl2pPr>
            <a:lvl3pPr marL="1295400" marR="0" lvl="2" indent="-142494" algn="l" rtl="0">
              <a:spcBef>
                <a:spcPts val="3500"/>
              </a:spcBef>
              <a:spcAft>
                <a:spcPts val="0"/>
              </a:spcAft>
              <a:buClr>
                <a:schemeClr val="lt1"/>
              </a:buClr>
              <a:buFont typeface="Cabin"/>
              <a:buChar char="•"/>
              <a:defRPr/>
            </a:lvl3pPr>
            <a:lvl4pPr marL="1600200" marR="0" lvl="3" indent="-142494" algn="l" rtl="0">
              <a:spcBef>
                <a:spcPts val="3500"/>
              </a:spcBef>
              <a:spcAft>
                <a:spcPts val="0"/>
              </a:spcAft>
              <a:buClr>
                <a:schemeClr val="lt1"/>
              </a:buClr>
              <a:buFont typeface="Cabin"/>
              <a:buChar char="•"/>
              <a:defRPr/>
            </a:lvl4pPr>
            <a:lvl5pPr marL="1892300" marR="0" lvl="4" indent="-142494" algn="l" rtl="0">
              <a:spcBef>
                <a:spcPts val="3500"/>
              </a:spcBef>
              <a:spcAft>
                <a:spcPts val="0"/>
              </a:spcAft>
              <a:buClr>
                <a:schemeClr val="lt1"/>
              </a:buClr>
              <a:buFont typeface="Cabin"/>
              <a:buChar char="•"/>
              <a:defRPr/>
            </a:lvl5pPr>
            <a:lvl6pPr marL="2349500" marR="0" lvl="5" indent="-142494" algn="l" rtl="0">
              <a:spcBef>
                <a:spcPts val="3500"/>
              </a:spcBef>
              <a:spcAft>
                <a:spcPts val="0"/>
              </a:spcAft>
              <a:buClr>
                <a:schemeClr val="lt1"/>
              </a:buClr>
              <a:buFont typeface="Cabin"/>
              <a:buChar char="•"/>
              <a:defRPr/>
            </a:lvl6pPr>
            <a:lvl7pPr marL="2806700" marR="0" lvl="6" indent="-142494" algn="l" rtl="0">
              <a:spcBef>
                <a:spcPts val="3500"/>
              </a:spcBef>
              <a:spcAft>
                <a:spcPts val="0"/>
              </a:spcAft>
              <a:buClr>
                <a:schemeClr val="lt1"/>
              </a:buClr>
              <a:buFont typeface="Cabin"/>
              <a:buChar char="•"/>
              <a:defRPr/>
            </a:lvl7pPr>
            <a:lvl8pPr marL="3263900" marR="0" lvl="7" indent="-142494" algn="l" rtl="0">
              <a:spcBef>
                <a:spcPts val="3500"/>
              </a:spcBef>
              <a:spcAft>
                <a:spcPts val="0"/>
              </a:spcAft>
              <a:buClr>
                <a:schemeClr val="lt1"/>
              </a:buClr>
              <a:buFont typeface="Cabin"/>
              <a:buChar char="•"/>
              <a:defRPr/>
            </a:lvl8pPr>
            <a:lvl9pPr marL="3721100" marR="0" lvl="8" indent="-142494" algn="l" rtl="0">
              <a:spcBef>
                <a:spcPts val="35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4" Type="http://schemas.openxmlformats.org/officeDocument/2006/relationships/image" Target="../media/image1.png"/><Relationship Id="rId5" Type="http://schemas.openxmlformats.org/officeDocument/2006/relationships/image" Target="../media/image2.jpg"/><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 Id="rId3" Type="http://schemas.openxmlformats.org/officeDocument/2006/relationships/hyperlink" Target="http://en.wikipedia.org/wiki/Mnemonic"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2.jpg"/><Relationship Id="rId6" Type="http://schemas.openxmlformats.org/officeDocument/2006/relationships/image" Target="../media/image1.png"/><Relationship Id="rId1" Type="http://schemas.openxmlformats.org/officeDocument/2006/relationships/slideLayout" Target="../slideLayouts/slideLayout65.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1155700" y="1536700"/>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a:solidFill>
                  <a:srgbClr val="FFFF00"/>
                </a:solidFill>
                <a:latin typeface="Cabin"/>
                <a:ea typeface="Cabin"/>
                <a:cs typeface="Cabin"/>
                <a:sym typeface="Cabin"/>
              </a:rPr>
              <a:t>Variables, Expressions, and Statements</a:t>
            </a:r>
          </a:p>
        </p:txBody>
      </p:sp>
      <p:sp>
        <p:nvSpPr>
          <p:cNvPr id="242" name="Shape 242"/>
          <p:cNvSpPr txBox="1">
            <a:spLocks noGrp="1"/>
          </p:cNvSpPr>
          <p:nvPr>
            <p:ph type="body" idx="1"/>
          </p:nvPr>
        </p:nvSpPr>
        <p:spPr>
          <a:xfrm>
            <a:off x="1155700" y="4711700"/>
            <a:ext cx="13931900" cy="1549400"/>
          </a:xfrm>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b="0" i="0" u="none" strike="noStrike" cap="none">
                <a:solidFill>
                  <a:schemeClr val="lt1"/>
                </a:solidFill>
                <a:latin typeface="Cabin"/>
                <a:ea typeface="Cabin"/>
                <a:cs typeface="Cabin"/>
                <a:sym typeface="Cabin"/>
              </a:rPr>
              <a:t>Chapter 2</a:t>
            </a:r>
          </a:p>
        </p:txBody>
      </p:sp>
      <p:sp>
        <p:nvSpPr>
          <p:cNvPr id="243" name="Shape 243"/>
          <p:cNvSpPr txBox="1"/>
          <p:nvPr/>
        </p:nvSpPr>
        <p:spPr>
          <a:xfrm>
            <a:off x="4081448" y="7759700"/>
            <a:ext cx="8328600"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b="0" i="0" u="none" strike="noStrike" cap="none">
                <a:solidFill>
                  <a:srgbClr val="FFFF00"/>
                </a:solidFill>
                <a:latin typeface="Cabin"/>
                <a:ea typeface="Cabin"/>
                <a:cs typeface="Cabin"/>
                <a:sym typeface="Cabin"/>
              </a:rPr>
              <a:t>Python for Informatics: Exploring Information</a:t>
            </a:r>
          </a:p>
          <a:p>
            <a:pPr marL="0" marR="0" lvl="0" indent="0" algn="ctr" rtl="0">
              <a:lnSpc>
                <a:spcPct val="100000"/>
              </a:lnSpc>
              <a:spcBef>
                <a:spcPts val="0"/>
              </a:spcBef>
              <a:spcAft>
                <a:spcPts val="0"/>
              </a:spcAft>
              <a:buClr>
                <a:srgbClr val="FFFF00"/>
              </a:buClr>
              <a:buSzPct val="25000"/>
              <a:buFont typeface="Cabin"/>
              <a:buNone/>
            </a:pPr>
            <a:r>
              <a:rPr lang="en-US" sz="3200" b="0" i="0" u="sng" strike="noStrike" cap="none">
                <a:solidFill>
                  <a:srgbClr val="FFFF00"/>
                </a:solidFill>
                <a:latin typeface="Cabin"/>
                <a:ea typeface="Cabin"/>
                <a:cs typeface="Cabin"/>
                <a:sym typeface="Cabin"/>
                <a:hlinkClick r:id="rId3"/>
              </a:rPr>
              <a:t>www.pythonlearn.com</a:t>
            </a:r>
          </a:p>
        </p:txBody>
      </p:sp>
      <p:pic>
        <p:nvPicPr>
          <p:cNvPr id="244" name="Shape 244"/>
          <p:cNvPicPr preferRelativeResize="0"/>
          <p:nvPr/>
        </p:nvPicPr>
        <p:blipFill rotWithShape="1">
          <a:blip r:embed="rId4">
            <a:alphaModFix/>
          </a:blip>
          <a:srcRect/>
          <a:stretch/>
        </p:blipFill>
        <p:spPr>
          <a:xfrm>
            <a:off x="13800662" y="8064000"/>
            <a:ext cx="1968599" cy="668400"/>
          </a:xfrm>
          <a:prstGeom prst="rect">
            <a:avLst/>
          </a:prstGeom>
          <a:noFill/>
          <a:ln>
            <a:noFill/>
          </a:ln>
        </p:spPr>
      </p:pic>
      <p:pic>
        <p:nvPicPr>
          <p:cNvPr id="245" name="Shape 245"/>
          <p:cNvPicPr preferRelativeResize="0"/>
          <p:nvPr/>
        </p:nvPicPr>
        <p:blipFill rotWithShape="1">
          <a:blip r:embed="rId5">
            <a:alphaModFix/>
          </a:blip>
          <a:srcRect/>
          <a:stretch/>
        </p:blipFill>
        <p:spPr>
          <a:xfrm>
            <a:off x="635250" y="7733400"/>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p:nvPr/>
        </p:nvSpPr>
        <p:spPr>
          <a:xfrm>
            <a:off x="6362700" y="3632200"/>
            <a:ext cx="8843961" cy="91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600" b="0" i="0" u="none" strike="noStrike" cap="none">
                <a:solidFill>
                  <a:srgbClr val="00FF00"/>
                </a:solidFill>
                <a:latin typeface="Cabin"/>
                <a:ea typeface="Cabin"/>
                <a:cs typeface="Cabin"/>
                <a:sym typeface="Cabin"/>
              </a:rPr>
              <a:t>x</a:t>
            </a:r>
            <a:r>
              <a:rPr lang="en-US" sz="5600" b="0" i="0" u="none" strike="noStrike" cap="none">
                <a:solidFill>
                  <a:srgbClr val="FF00FF"/>
                </a:solidFill>
                <a:latin typeface="Cabin"/>
                <a:ea typeface="Cabin"/>
                <a:cs typeface="Cabin"/>
                <a:sym typeface="Cabin"/>
              </a:rPr>
              <a:t> </a:t>
            </a:r>
            <a:r>
              <a:rPr lang="en-US" sz="5600" b="0" i="0" u="none" strike="noStrike" cap="none">
                <a:solidFill>
                  <a:srgbClr val="FFFFFF"/>
                </a:solidFill>
                <a:latin typeface="Cabin"/>
                <a:ea typeface="Cabin"/>
                <a:cs typeface="Cabin"/>
                <a:sym typeface="Cabin"/>
              </a:rPr>
              <a:t>=</a:t>
            </a:r>
            <a:r>
              <a:rPr lang="en-US" sz="5600" b="0" i="0" u="none" strike="noStrike" cap="none">
                <a:solidFill>
                  <a:schemeClr val="lt1"/>
                </a:solidFill>
                <a:latin typeface="Cabin"/>
                <a:ea typeface="Cabin"/>
                <a:cs typeface="Cabin"/>
                <a:sym typeface="Cabin"/>
              </a:rPr>
              <a:t> </a:t>
            </a:r>
            <a:r>
              <a:rPr lang="en-US" sz="5600" b="0" i="0" u="none" strike="noStrike" cap="none">
                <a:solidFill>
                  <a:srgbClr val="FFFF00"/>
                </a:solidFill>
                <a:latin typeface="Cabin"/>
                <a:ea typeface="Cabin"/>
                <a:cs typeface="Cabin"/>
                <a:sym typeface="Cabin"/>
              </a:rPr>
              <a:t>3.9   *   x   *   (  1   -   x  )</a:t>
            </a:r>
          </a:p>
        </p:txBody>
      </p:sp>
      <p:sp>
        <p:nvSpPr>
          <p:cNvPr id="341" name="Shape 341"/>
          <p:cNvSpPr txBox="1"/>
          <p:nvPr/>
        </p:nvSpPr>
        <p:spPr>
          <a:xfrm>
            <a:off x="10668000" y="850900"/>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900">
                <a:solidFill>
                  <a:schemeClr val="lt1"/>
                </a:solidFill>
                <a:latin typeface="Cabin"/>
                <a:ea typeface="Cabin"/>
                <a:cs typeface="Cabin"/>
                <a:sym typeface="Cabin"/>
              </a:rPr>
              <a:t> </a:t>
            </a:r>
            <a:r>
              <a:rPr lang="en-US" sz="4900" b="0" i="0" u="none" strike="noStrike" cap="none">
                <a:solidFill>
                  <a:schemeClr val="lt1"/>
                </a:solidFill>
                <a:latin typeface="Cabin"/>
                <a:ea typeface="Cabin"/>
                <a:cs typeface="Cabin"/>
                <a:sym typeface="Cabin"/>
              </a:rPr>
              <a:t>0.6    0.93</a:t>
            </a:r>
          </a:p>
        </p:txBody>
      </p:sp>
      <p:sp>
        <p:nvSpPr>
          <p:cNvPr id="342" name="Shape 342"/>
          <p:cNvSpPr txBox="1"/>
          <p:nvPr/>
        </p:nvSpPr>
        <p:spPr>
          <a:xfrm>
            <a:off x="9813925" y="1047750"/>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b="0" i="0" u="none" strike="noStrike" cap="none">
                <a:solidFill>
                  <a:srgbClr val="00FF00"/>
                </a:solidFill>
                <a:latin typeface="Cabin"/>
                <a:ea typeface="Cabin"/>
                <a:cs typeface="Cabin"/>
                <a:sym typeface="Cabin"/>
              </a:rPr>
              <a:t>x</a:t>
            </a:r>
          </a:p>
        </p:txBody>
      </p:sp>
      <p:sp>
        <p:nvSpPr>
          <p:cNvPr id="343" name="Shape 343"/>
          <p:cNvSpPr txBox="1"/>
          <p:nvPr/>
        </p:nvSpPr>
        <p:spPr>
          <a:xfrm>
            <a:off x="581025" y="6216650"/>
            <a:ext cx="7152899" cy="21843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FF00"/>
              </a:buClr>
              <a:buSzPct val="25000"/>
              <a:buFont typeface="Cabin"/>
              <a:buNone/>
            </a:pPr>
            <a:r>
              <a:rPr lang="en-US" sz="3200">
                <a:solidFill>
                  <a:srgbClr val="FFFF00"/>
                </a:solidFill>
                <a:latin typeface="Cabin"/>
                <a:ea typeface="Cabin"/>
                <a:cs typeface="Cabin"/>
                <a:sym typeface="Cabin"/>
              </a:rPr>
              <a:t>The r</a:t>
            </a:r>
            <a:r>
              <a:rPr lang="en-US" sz="3200" b="0" i="0" u="none" strike="noStrike" cap="none">
                <a:solidFill>
                  <a:srgbClr val="FFFF00"/>
                </a:solidFill>
                <a:latin typeface="Cabin"/>
                <a:ea typeface="Cabin"/>
                <a:cs typeface="Cabin"/>
                <a:sym typeface="Cabin"/>
              </a:rPr>
              <a:t>ight side is an expression. </a:t>
            </a:r>
            <a:r>
              <a:rPr lang="en-US" sz="3200" b="0" i="0" u="none" strike="noStrike" cap="none">
                <a:solidFill>
                  <a:schemeClr val="lt1"/>
                </a:solidFill>
                <a:latin typeface="Cabin"/>
                <a:ea typeface="Cabin"/>
                <a:cs typeface="Cabin"/>
                <a:sym typeface="Cabin"/>
              </a:rPr>
              <a:t> </a:t>
            </a:r>
            <a:r>
              <a:rPr lang="en-US" sz="3200" b="0" i="0" u="none" strike="noStrike" cap="none">
                <a:solidFill>
                  <a:srgbClr val="FF9900"/>
                </a:solidFill>
                <a:latin typeface="Cabin"/>
                <a:ea typeface="Cabin"/>
                <a:cs typeface="Cabin"/>
                <a:sym typeface="Cabin"/>
              </a:rPr>
              <a:t>Once the expression is evaluated,</a:t>
            </a:r>
            <a:r>
              <a:rPr lang="en-US" sz="3200" b="0" i="0" u="none" strike="noStrike" cap="none">
                <a:solidFill>
                  <a:schemeClr val="lt1"/>
                </a:solidFill>
                <a:latin typeface="Cabin"/>
                <a:ea typeface="Cabin"/>
                <a:cs typeface="Cabin"/>
                <a:sym typeface="Cabin"/>
              </a:rPr>
              <a:t> </a:t>
            </a:r>
            <a:r>
              <a:rPr lang="en-US" sz="3200" b="0" i="0" u="none" strike="noStrike" cap="none">
                <a:solidFill>
                  <a:srgbClr val="00FF00"/>
                </a:solidFill>
                <a:latin typeface="Cabin"/>
                <a:ea typeface="Cabin"/>
                <a:cs typeface="Cabin"/>
                <a:sym typeface="Cabin"/>
              </a:rPr>
              <a:t>the result is placed in (assigned to) the variable on the left side (i.e., x).</a:t>
            </a:r>
          </a:p>
        </p:txBody>
      </p:sp>
      <p:cxnSp>
        <p:nvCxnSpPr>
          <p:cNvPr id="344" name="Shape 344"/>
          <p:cNvCxnSpPr/>
          <p:nvPr/>
        </p:nvCxnSpPr>
        <p:spPr>
          <a:xfrm>
            <a:off x="6662736" y="4492625"/>
            <a:ext cx="3868737" cy="2395537"/>
          </a:xfrm>
          <a:prstGeom prst="straightConnector1">
            <a:avLst/>
          </a:prstGeom>
          <a:noFill/>
          <a:ln w="63500" cap="rnd" cmpd="sng">
            <a:solidFill>
              <a:srgbClr val="FF9900"/>
            </a:solidFill>
            <a:prstDash val="solid"/>
            <a:miter/>
            <a:headEnd type="stealth" w="med" len="med"/>
            <a:tailEnd type="none" w="med" len="med"/>
          </a:ln>
        </p:spPr>
      </p:cxnSp>
      <p:sp>
        <p:nvSpPr>
          <p:cNvPr id="345" name="Shape 345"/>
          <p:cNvSpPr txBox="1"/>
          <p:nvPr/>
        </p:nvSpPr>
        <p:spPr>
          <a:xfrm>
            <a:off x="10652125" y="6604000"/>
            <a:ext cx="1347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a:solidFill>
                  <a:srgbClr val="FF9900"/>
                </a:solidFill>
                <a:latin typeface="Cabin"/>
                <a:ea typeface="Cabin"/>
                <a:cs typeface="Cabin"/>
                <a:sym typeface="Cabin"/>
              </a:rPr>
              <a:t>0</a:t>
            </a:r>
            <a:r>
              <a:rPr lang="en-US" sz="3600" b="1" i="0" u="none" strike="noStrike" cap="none">
                <a:solidFill>
                  <a:srgbClr val="FF9900"/>
                </a:solidFill>
                <a:latin typeface="Cabin"/>
                <a:ea typeface="Cabin"/>
                <a:cs typeface="Cabin"/>
                <a:sym typeface="Cabin"/>
              </a:rPr>
              <a:t>.</a:t>
            </a:r>
            <a:r>
              <a:rPr lang="en-US" sz="3600" b="0" i="0" u="none" strike="noStrike" cap="none">
                <a:solidFill>
                  <a:srgbClr val="FF9900"/>
                </a:solidFill>
                <a:latin typeface="Cabin"/>
                <a:ea typeface="Cabin"/>
                <a:cs typeface="Cabin"/>
                <a:sym typeface="Cabin"/>
              </a:rPr>
              <a:t>93</a:t>
            </a:r>
          </a:p>
        </p:txBody>
      </p:sp>
      <p:sp>
        <p:nvSpPr>
          <p:cNvPr id="346" name="Shape 346"/>
          <p:cNvSpPr txBox="1"/>
          <p:nvPr/>
        </p:nvSpPr>
        <p:spPr>
          <a:xfrm>
            <a:off x="581025" y="304800"/>
            <a:ext cx="7003799" cy="27051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00FF00"/>
              </a:buClr>
              <a:buSzPct val="25000"/>
              <a:buFont typeface="Cabin"/>
              <a:buNone/>
            </a:pPr>
            <a:r>
              <a:rPr lang="en-US" sz="3200" b="0" i="0" u="none" strike="noStrike" cap="none">
                <a:solidFill>
                  <a:srgbClr val="00FF00"/>
                </a:solidFill>
                <a:latin typeface="Cabin"/>
                <a:ea typeface="Cabin"/>
                <a:cs typeface="Cabin"/>
                <a:sym typeface="Cabin"/>
              </a:rPr>
              <a:t>A variable is a memory location used to store a value.  The value stored in a variable can be updated by replacing the old value (</a:t>
            </a:r>
            <a:r>
              <a:rPr lang="en-US" sz="3200" b="0" i="0" u="none" strike="noStrike" cap="none">
                <a:solidFill>
                  <a:srgbClr val="FFFFFF"/>
                </a:solidFill>
                <a:latin typeface="Cabin"/>
                <a:ea typeface="Cabin"/>
                <a:cs typeface="Cabin"/>
                <a:sym typeface="Cabin"/>
              </a:rPr>
              <a:t>0.6</a:t>
            </a:r>
            <a:r>
              <a:rPr lang="en-US" sz="3200" b="0" i="0" u="none" strike="noStrike" cap="none">
                <a:solidFill>
                  <a:srgbClr val="00FF00"/>
                </a:solidFill>
                <a:latin typeface="Cabin"/>
                <a:ea typeface="Cabin"/>
                <a:cs typeface="Cabin"/>
                <a:sym typeface="Cabin"/>
              </a:rPr>
              <a:t>) with a new value (</a:t>
            </a:r>
            <a:r>
              <a:rPr lang="en-US" sz="3200" b="0" i="0" u="none" strike="noStrike" cap="none">
                <a:solidFill>
                  <a:srgbClr val="FFFFFF"/>
                </a:solidFill>
                <a:latin typeface="Cabin"/>
                <a:ea typeface="Cabin"/>
                <a:cs typeface="Cabin"/>
                <a:sym typeface="Cabin"/>
              </a:rPr>
              <a:t>0.93</a:t>
            </a:r>
            <a:r>
              <a:rPr lang="en-US" sz="3200" b="0" i="0" u="none" strike="noStrike" cap="none">
                <a:solidFill>
                  <a:srgbClr val="00FF00"/>
                </a:solidFill>
                <a:latin typeface="Cabin"/>
                <a:ea typeface="Cabin"/>
                <a:cs typeface="Cabin"/>
                <a:sym typeface="Cabin"/>
              </a:rPr>
              <a:t>).</a:t>
            </a:r>
          </a:p>
        </p:txBody>
      </p:sp>
      <p:cxnSp>
        <p:nvCxnSpPr>
          <p:cNvPr id="347" name="Shape 347"/>
          <p:cNvCxnSpPr/>
          <p:nvPr/>
        </p:nvCxnSpPr>
        <p:spPr>
          <a:xfrm flipH="1">
            <a:off x="6696075" y="1855786"/>
            <a:ext cx="5813424" cy="1943100"/>
          </a:xfrm>
          <a:prstGeom prst="straightConnector1">
            <a:avLst/>
          </a:prstGeom>
          <a:noFill/>
          <a:ln w="63500" cap="rnd" cmpd="sng">
            <a:solidFill>
              <a:srgbClr val="FF9900"/>
            </a:solidFill>
            <a:prstDash val="solid"/>
            <a:miter/>
            <a:headEnd type="stealth" w="med" len="med"/>
            <a:tailEnd type="none" w="med" len="med"/>
          </a:ln>
        </p:spPr>
      </p:cxnSp>
      <p:cxnSp>
        <p:nvCxnSpPr>
          <p:cNvPr id="348" name="Shape 348"/>
          <p:cNvCxnSpPr/>
          <p:nvPr/>
        </p:nvCxnSpPr>
        <p:spPr>
          <a:xfrm flipH="1">
            <a:off x="10944311" y="1039812"/>
            <a:ext cx="763500" cy="885900"/>
          </a:xfrm>
          <a:prstGeom prst="straightConnector1">
            <a:avLst/>
          </a:prstGeom>
          <a:noFill/>
          <a:ln w="63500" cap="rnd" cmpd="sng">
            <a:solidFill>
              <a:srgbClr val="FFFF00"/>
            </a:solidFill>
            <a:prstDash val="solid"/>
            <a:miter/>
            <a:headEnd type="none" w="med" len="med"/>
            <a:tailEnd type="none" w="med" len="med"/>
          </a:ln>
        </p:spPr>
      </p:cxnSp>
      <p:cxnSp>
        <p:nvCxnSpPr>
          <p:cNvPr id="349" name="Shape 349"/>
          <p:cNvCxnSpPr/>
          <p:nvPr/>
        </p:nvCxnSpPr>
        <p:spPr>
          <a:xfrm>
            <a:off x="10944225" y="1022350"/>
            <a:ext cx="572999" cy="798600"/>
          </a:xfrm>
          <a:prstGeom prst="straightConnector1">
            <a:avLst/>
          </a:prstGeom>
          <a:noFill/>
          <a:ln w="63500" cap="rnd" cmpd="sng">
            <a:solidFill>
              <a:srgbClr val="FFFF00"/>
            </a:solidFill>
            <a:prstDash val="solid"/>
            <a:miter/>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Shape 354"/>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a:solidFill>
                  <a:srgbClr val="FFFF00"/>
                </a:solidFill>
                <a:latin typeface="Cabin"/>
                <a:ea typeface="Cabin"/>
                <a:cs typeface="Cabin"/>
                <a:sym typeface="Cabin"/>
              </a:rPr>
              <a:t>Numeric Expressions</a:t>
            </a:r>
          </a:p>
        </p:txBody>
      </p:sp>
      <p:sp>
        <p:nvSpPr>
          <p:cNvPr id="355" name="Shape 355"/>
          <p:cNvSpPr txBox="1">
            <a:spLocks noGrp="1"/>
          </p:cNvSpPr>
          <p:nvPr>
            <p:ph type="body" idx="1"/>
          </p:nvPr>
        </p:nvSpPr>
        <p:spPr>
          <a:xfrm>
            <a:off x="850900" y="2603500"/>
            <a:ext cx="8452500"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Because of the lack of mathematical symbols on computer keyboards - we use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computer-speak</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to express the classic math operations</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Asterisk is multiplication</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Exponentiation (raise to a power) looks different from in math.</a:t>
            </a:r>
          </a:p>
        </p:txBody>
      </p:sp>
      <p:graphicFrame>
        <p:nvGraphicFramePr>
          <p:cNvPr id="356" name="Shape 356"/>
          <p:cNvGraphicFramePr/>
          <p:nvPr/>
        </p:nvGraphicFramePr>
        <p:xfrm>
          <a:off x="10337800" y="2670175"/>
          <a:ext cx="3000000" cy="3000000"/>
        </p:xfrm>
        <a:graphic>
          <a:graphicData uri="http://schemas.openxmlformats.org/drawingml/2006/table">
            <a:tbl>
              <a:tblPr>
                <a:noFill/>
                <a:tableStyleId>{54014B03-8F40-49A2-A0EB-D18ED94CC971}</a:tableStyleId>
              </a:tblPr>
              <a:tblGrid>
                <a:gridCol w="2398575"/>
                <a:gridCol w="2626675"/>
              </a:tblGrid>
              <a:tr h="795325">
                <a:tc>
                  <a:txBody>
                    <a:bodyPr/>
                    <a:lstStyle/>
                    <a:p>
                      <a:pPr marL="0" lvl="0" indent="0" algn="ctr" rtl="0">
                        <a:lnSpc>
                          <a:spcPct val="100000"/>
                        </a:lnSpc>
                        <a:spcBef>
                          <a:spcPts val="0"/>
                        </a:spcBef>
                        <a:spcAft>
                          <a:spcPts val="0"/>
                        </a:spcAft>
                        <a:buClr>
                          <a:srgbClr val="00FFFF"/>
                        </a:buClr>
                        <a:buSzPct val="25000"/>
                        <a:buFont typeface="Cabin"/>
                        <a:buNone/>
                      </a:pPr>
                      <a:r>
                        <a:rPr lang="en-US" sz="3200" b="0" i="0" u="none">
                          <a:solidFill>
                            <a:srgbClr val="00FFFF"/>
                          </a:solidFill>
                          <a:latin typeface="Cabin"/>
                          <a:ea typeface="Cabin"/>
                          <a:cs typeface="Cabin"/>
                          <a:sym typeface="Cabin"/>
                        </a:rPr>
                        <a:t>Operator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n-US" sz="3200" b="0" i="0" u="none">
                          <a:solidFill>
                            <a:schemeClr val="lt1"/>
                          </a:solidFill>
                          <a:latin typeface="Cabin"/>
                          <a:ea typeface="Cabin"/>
                          <a:cs typeface="Cabin"/>
                          <a:sym typeface="Cabin"/>
                        </a:rPr>
                        <a:t>Operation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Cabin"/>
                          <a:ea typeface="Cabin"/>
                          <a:cs typeface="Cabin"/>
                          <a:sym typeface="Cabin"/>
                        </a:rPr>
                        <a:t>Addition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Cabin"/>
                          <a:ea typeface="Cabin"/>
                          <a:cs typeface="Cabin"/>
                          <a:sym typeface="Cabin"/>
                        </a:rPr>
                        <a:t>Subtraction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Cabin"/>
                          <a:ea typeface="Cabin"/>
                          <a:cs typeface="Cabin"/>
                          <a:sym typeface="Cabin"/>
                        </a:rPr>
                        <a:t>Multiplication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Cabin"/>
                          <a:ea typeface="Cabin"/>
                          <a:cs typeface="Cabin"/>
                          <a:sym typeface="Cabin"/>
                        </a:rPr>
                        <a:t>Division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Cabin"/>
                          <a:ea typeface="Cabin"/>
                          <a:cs typeface="Cabin"/>
                          <a:sym typeface="Cabin"/>
                        </a:rPr>
                        <a:t>Power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Cabin"/>
                          <a:ea typeface="Cabin"/>
                          <a:cs typeface="Cabin"/>
                          <a:sym typeface="Cabin"/>
                        </a:rPr>
                        <a:t>Remainder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p:nvPr/>
        </p:nvSpPr>
        <p:spPr>
          <a:xfrm>
            <a:off x="1727200" y="2838450"/>
            <a:ext cx="44609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00FF00"/>
                </a:solidFill>
                <a:latin typeface="Courier New"/>
                <a:ea typeface="Courier New"/>
                <a:cs typeface="Courier New"/>
                <a:sym typeface="Courier New"/>
              </a:rPr>
              <a:t>xx</a:t>
            </a:r>
            <a:r>
              <a:rPr lang="en-US" sz="3000" b="0" i="0" u="none" strike="noStrike" cap="none">
                <a:solidFill>
                  <a:schemeClr val="lt1"/>
                </a:solidFill>
                <a:latin typeface="Courier New"/>
                <a:ea typeface="Courier New"/>
                <a:cs typeface="Courier New"/>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00FF00"/>
                </a:solidFill>
                <a:latin typeface="Courier New"/>
                <a:ea typeface="Courier New"/>
                <a:cs typeface="Courier New"/>
                <a:sym typeface="Courier New"/>
              </a:rPr>
              <a:t>xx</a:t>
            </a:r>
            <a:r>
              <a:rPr lang="en-US" sz="3000" b="0" i="0" u="none" strike="noStrike" cap="none">
                <a:solidFill>
                  <a:schemeClr val="lt1"/>
                </a:solidFill>
                <a:latin typeface="Courier New"/>
                <a:ea typeface="Courier New"/>
                <a:cs typeface="Courier New"/>
                <a:sym typeface="Courier New"/>
              </a:rPr>
              <a:t> = </a:t>
            </a:r>
            <a:r>
              <a:rPr lang="en-US" sz="3000" b="0" i="0" u="none" strike="noStrike" cap="none">
                <a:solidFill>
                  <a:srgbClr val="00FF00"/>
                </a:solidFill>
                <a:latin typeface="Courier New"/>
                <a:ea typeface="Courier New"/>
                <a:cs typeface="Courier New"/>
                <a:sym typeface="Courier New"/>
              </a:rPr>
              <a:t>xx</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print </a:t>
            </a:r>
            <a:r>
              <a:rPr lang="en-US" sz="3000" b="0" i="0" u="none" strike="noStrike" cap="none">
                <a:solidFill>
                  <a:srgbClr val="00FF00"/>
                </a:solidFill>
                <a:latin typeface="Courier New"/>
                <a:ea typeface="Courier New"/>
                <a:cs typeface="Courier New"/>
                <a:sym typeface="Courier New"/>
              </a:rPr>
              <a:t>xx</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4</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00FF00"/>
                </a:solidFill>
                <a:latin typeface="Courier New"/>
                <a:ea typeface="Courier New"/>
                <a:cs typeface="Courier New"/>
                <a:sym typeface="Courier New"/>
              </a:rPr>
              <a:t>yy</a:t>
            </a:r>
            <a:r>
              <a:rPr lang="en-US" sz="3000" b="0" i="0" u="none" strike="noStrike" cap="none">
                <a:solidFill>
                  <a:schemeClr val="lt1"/>
                </a:solidFill>
                <a:latin typeface="Courier New"/>
                <a:ea typeface="Courier New"/>
                <a:cs typeface="Courier New"/>
                <a:sym typeface="Courier New"/>
              </a:rPr>
              <a:t> = 440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12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00FF00"/>
                </a:solidFill>
                <a:latin typeface="Courier New"/>
                <a:ea typeface="Courier New"/>
                <a:cs typeface="Courier New"/>
                <a:sym typeface="Courier New"/>
              </a:rPr>
              <a:t>yy</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5280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00FF00"/>
                </a:solidFill>
                <a:latin typeface="Courier New"/>
                <a:ea typeface="Courier New"/>
                <a:cs typeface="Courier New"/>
                <a:sym typeface="Courier New"/>
              </a:rPr>
              <a:t>zz</a:t>
            </a:r>
            <a:r>
              <a:rPr lang="en-US" sz="3000" b="0" i="0" u="none" strike="noStrike" cap="none">
                <a:solidFill>
                  <a:schemeClr val="lt1"/>
                </a:solidFill>
                <a:latin typeface="Courier New"/>
                <a:ea typeface="Courier New"/>
                <a:cs typeface="Courier New"/>
                <a:sym typeface="Courier New"/>
              </a:rPr>
              <a:t> = </a:t>
            </a:r>
            <a:r>
              <a:rPr lang="en-US" sz="3000" b="0" i="0" u="none" strike="noStrike" cap="none">
                <a:solidFill>
                  <a:srgbClr val="00FF00"/>
                </a:solidFill>
                <a:latin typeface="Courier New"/>
                <a:ea typeface="Courier New"/>
                <a:cs typeface="Courier New"/>
                <a:sym typeface="Courier New"/>
              </a:rPr>
              <a:t>yy</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1000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zz</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5</a:t>
            </a:r>
          </a:p>
        </p:txBody>
      </p:sp>
      <p:sp>
        <p:nvSpPr>
          <p:cNvPr id="362" name="Shape 362"/>
          <p:cNvSpPr txBox="1"/>
          <p:nvPr/>
        </p:nvSpPr>
        <p:spPr>
          <a:xfrm>
            <a:off x="7073900" y="2736850"/>
            <a:ext cx="4026600"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a:t>
            </a:r>
            <a:r>
              <a:rPr lang="en-US" sz="3000" b="0" i="0" u="none" strike="noStrike" cap="none">
                <a:solidFill>
                  <a:srgbClr val="00FF00"/>
                </a:solidFill>
                <a:latin typeface="Courier New"/>
                <a:ea typeface="Courier New"/>
                <a:cs typeface="Courier New"/>
                <a:sym typeface="Courier New"/>
              </a:rPr>
              <a:t> jj</a:t>
            </a:r>
            <a:r>
              <a:rPr lang="en-US" sz="3000" b="0" i="0" u="none" strike="noStrike" cap="none">
                <a:solidFill>
                  <a:schemeClr val="lt1"/>
                </a:solidFill>
                <a:latin typeface="Courier New"/>
                <a:ea typeface="Courier New"/>
                <a:cs typeface="Courier New"/>
                <a:sym typeface="Courier New"/>
              </a:rPr>
              <a:t> = 23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00FF00"/>
                </a:solidFill>
                <a:latin typeface="Courier New"/>
                <a:ea typeface="Courier New"/>
                <a:cs typeface="Courier New"/>
                <a:sym typeface="Courier New"/>
              </a:rPr>
              <a:t>kk</a:t>
            </a:r>
            <a:r>
              <a:rPr lang="en-US" sz="3000" b="0" i="0" u="none" strike="noStrike" cap="none">
                <a:solidFill>
                  <a:schemeClr val="lt1"/>
                </a:solidFill>
                <a:latin typeface="Courier New"/>
                <a:ea typeface="Courier New"/>
                <a:cs typeface="Courier New"/>
                <a:sym typeface="Courier New"/>
              </a:rPr>
              <a:t> = </a:t>
            </a:r>
            <a:r>
              <a:rPr lang="en-US" sz="3000" b="0" i="0" u="none" strike="noStrike" cap="none">
                <a:solidFill>
                  <a:srgbClr val="00FF00"/>
                </a:solidFill>
                <a:latin typeface="Courier New"/>
                <a:ea typeface="Courier New"/>
                <a:cs typeface="Courier New"/>
                <a:sym typeface="Courier New"/>
              </a:rPr>
              <a:t>jj</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00FFFF"/>
                </a:solidFill>
                <a:latin typeface="Courier New"/>
                <a:ea typeface="Courier New"/>
                <a:cs typeface="Courier New"/>
                <a:sym typeface="Courier New"/>
              </a:rPr>
              <a:t>% </a:t>
            </a:r>
            <a:r>
              <a:rPr lang="en-US" sz="3000" b="0" i="0" u="none" strike="noStrike" cap="none">
                <a:solidFill>
                  <a:schemeClr val="lt1"/>
                </a:solidFill>
                <a:latin typeface="Courier New"/>
                <a:ea typeface="Courier New"/>
                <a:cs typeface="Courier New"/>
                <a:sym typeface="Courier New"/>
              </a:rPr>
              <a:t>5</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00FF00"/>
                </a:solidFill>
                <a:latin typeface="Courier New"/>
                <a:ea typeface="Courier New"/>
                <a:cs typeface="Courier New"/>
                <a:sym typeface="Courier New"/>
              </a:rPr>
              <a:t>kk</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4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64</a:t>
            </a:r>
          </a:p>
        </p:txBody>
      </p:sp>
      <p:graphicFrame>
        <p:nvGraphicFramePr>
          <p:cNvPr id="363" name="Shape 363"/>
          <p:cNvGraphicFramePr/>
          <p:nvPr/>
        </p:nvGraphicFramePr>
        <p:xfrm>
          <a:off x="11783875" y="2965450"/>
          <a:ext cx="3000000" cy="3000000"/>
        </p:xfrm>
        <a:graphic>
          <a:graphicData uri="http://schemas.openxmlformats.org/drawingml/2006/table">
            <a:tbl>
              <a:tblPr>
                <a:noFill/>
                <a:tableStyleId>{54014B03-8F40-49A2-A0EB-D18ED94CC971}</a:tableStyleId>
              </a:tblPr>
              <a:tblGrid>
                <a:gridCol w="1876000"/>
                <a:gridCol w="1876000"/>
              </a:tblGrid>
              <a:tr h="650875">
                <a:tc>
                  <a:txBody>
                    <a:bodyPr/>
                    <a:lstStyle/>
                    <a:p>
                      <a:pPr marL="0" lvl="0" indent="0" algn="ctr" rtl="0">
                        <a:lnSpc>
                          <a:spcPct val="100000"/>
                        </a:lnSpc>
                        <a:spcBef>
                          <a:spcPts val="0"/>
                        </a:spcBef>
                        <a:spcAft>
                          <a:spcPts val="0"/>
                        </a:spcAft>
                        <a:buClr>
                          <a:srgbClr val="00FFFF"/>
                        </a:buClr>
                        <a:buSzPct val="25000"/>
                        <a:buFont typeface="Cabin"/>
                        <a:buNone/>
                      </a:pPr>
                      <a:r>
                        <a:rPr lang="en-US" sz="2400" b="0" i="0" u="none">
                          <a:solidFill>
                            <a:srgbClr val="00FFFF"/>
                          </a:solidFill>
                          <a:latin typeface="Cabin"/>
                          <a:ea typeface="Cabin"/>
                          <a:cs typeface="Cabin"/>
                          <a:sym typeface="Cabin"/>
                        </a:rPr>
                        <a:t>Operator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n-US" sz="2400" b="0" i="0" u="none">
                          <a:solidFill>
                            <a:schemeClr val="lt1"/>
                          </a:solidFill>
                          <a:latin typeface="Cabin"/>
                          <a:ea typeface="Cabin"/>
                          <a:cs typeface="Cabin"/>
                          <a:sym typeface="Cabin"/>
                        </a:rPr>
                        <a:t>Operation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a:solidFill>
                            <a:schemeClr val="lt1"/>
                          </a:solidFill>
                          <a:latin typeface="Cabin"/>
                          <a:ea typeface="Cabin"/>
                          <a:cs typeface="Cabin"/>
                          <a:sym typeface="Cabin"/>
                        </a:rPr>
                        <a:t>Addition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a:solidFill>
                            <a:schemeClr val="lt1"/>
                          </a:solidFill>
                          <a:latin typeface="Cabin"/>
                          <a:ea typeface="Cabin"/>
                          <a:cs typeface="Cabin"/>
                          <a:sym typeface="Cabin"/>
                        </a:rPr>
                        <a:t>Subtraction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a:solidFill>
                            <a:schemeClr val="lt1"/>
                          </a:solidFill>
                          <a:latin typeface="Cabin"/>
                          <a:ea typeface="Cabin"/>
                          <a:cs typeface="Cabin"/>
                          <a:sym typeface="Cabin"/>
                        </a:rPr>
                        <a:t>Multiplication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a:solidFill>
                            <a:schemeClr val="lt1"/>
                          </a:solidFill>
                          <a:latin typeface="Cabin"/>
                          <a:ea typeface="Cabin"/>
                          <a:cs typeface="Cabin"/>
                          <a:sym typeface="Cabin"/>
                        </a:rPr>
                        <a:t>Division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a:solidFill>
                            <a:schemeClr val="lt1"/>
                          </a:solidFill>
                          <a:latin typeface="Cabin"/>
                          <a:ea typeface="Cabin"/>
                          <a:cs typeface="Cabin"/>
                          <a:sym typeface="Cabin"/>
                        </a:rPr>
                        <a:t>Power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a:solidFill>
                            <a:schemeClr val="lt1"/>
                          </a:solidFill>
                          <a:latin typeface="Cabin"/>
                          <a:ea typeface="Cabin"/>
                          <a:cs typeface="Cabin"/>
                          <a:sym typeface="Cabin"/>
                        </a:rPr>
                        <a:t>Remainder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bl>
          </a:graphicData>
        </a:graphic>
      </p:graphicFrame>
      <p:cxnSp>
        <p:nvCxnSpPr>
          <p:cNvPr id="364" name="Shape 364"/>
          <p:cNvCxnSpPr/>
          <p:nvPr/>
        </p:nvCxnSpPr>
        <p:spPr>
          <a:xfrm>
            <a:off x="8128000" y="6858000"/>
            <a:ext cx="12699" cy="595311"/>
          </a:xfrm>
          <a:prstGeom prst="straightConnector1">
            <a:avLst/>
          </a:prstGeom>
          <a:noFill/>
          <a:ln w="25400" cap="rnd" cmpd="sng">
            <a:solidFill>
              <a:schemeClr val="lt1"/>
            </a:solidFill>
            <a:prstDash val="solid"/>
            <a:miter/>
            <a:headEnd type="none" w="med" len="med"/>
            <a:tailEnd type="none" w="med" len="med"/>
          </a:ln>
        </p:spPr>
      </p:cxnSp>
      <p:cxnSp>
        <p:nvCxnSpPr>
          <p:cNvPr id="365" name="Shape 365"/>
          <p:cNvCxnSpPr/>
          <p:nvPr/>
        </p:nvCxnSpPr>
        <p:spPr>
          <a:xfrm rot="10800000" flipH="1">
            <a:off x="8128000" y="6858000"/>
            <a:ext cx="2035175" cy="25399"/>
          </a:xfrm>
          <a:prstGeom prst="straightConnector1">
            <a:avLst/>
          </a:prstGeom>
          <a:noFill/>
          <a:ln w="25400" cap="rnd" cmpd="sng">
            <a:solidFill>
              <a:schemeClr val="lt1"/>
            </a:solidFill>
            <a:prstDash val="solid"/>
            <a:miter/>
            <a:headEnd type="none" w="med" len="med"/>
            <a:tailEnd type="none" w="med" len="med"/>
          </a:ln>
        </p:spPr>
      </p:cxnSp>
      <p:sp>
        <p:nvSpPr>
          <p:cNvPr id="366" name="Shape 366"/>
          <p:cNvSpPr txBox="1"/>
          <p:nvPr/>
        </p:nvSpPr>
        <p:spPr>
          <a:xfrm>
            <a:off x="7502525" y="6921500"/>
            <a:ext cx="3428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5</a:t>
            </a:r>
          </a:p>
        </p:txBody>
      </p:sp>
      <p:sp>
        <p:nvSpPr>
          <p:cNvPr id="367" name="Shape 367"/>
          <p:cNvSpPr txBox="1"/>
          <p:nvPr/>
        </p:nvSpPr>
        <p:spPr>
          <a:xfrm>
            <a:off x="8267700" y="6921500"/>
            <a:ext cx="5715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23</a:t>
            </a:r>
          </a:p>
        </p:txBody>
      </p:sp>
      <p:sp>
        <p:nvSpPr>
          <p:cNvPr id="368" name="Shape 368"/>
          <p:cNvSpPr txBox="1"/>
          <p:nvPr/>
        </p:nvSpPr>
        <p:spPr>
          <a:xfrm>
            <a:off x="8512175" y="6253162"/>
            <a:ext cx="1100136"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4 R 3</a:t>
            </a:r>
          </a:p>
        </p:txBody>
      </p:sp>
      <p:sp>
        <p:nvSpPr>
          <p:cNvPr id="369" name="Shape 369"/>
          <p:cNvSpPr txBox="1"/>
          <p:nvPr/>
        </p:nvSpPr>
        <p:spPr>
          <a:xfrm>
            <a:off x="8267700" y="7378700"/>
            <a:ext cx="5715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20</a:t>
            </a:r>
          </a:p>
        </p:txBody>
      </p:sp>
      <p:cxnSp>
        <p:nvCxnSpPr>
          <p:cNvPr id="370" name="Shape 370"/>
          <p:cNvCxnSpPr/>
          <p:nvPr/>
        </p:nvCxnSpPr>
        <p:spPr>
          <a:xfrm>
            <a:off x="8191500" y="8088311"/>
            <a:ext cx="584200" cy="0"/>
          </a:xfrm>
          <a:prstGeom prst="straightConnector1">
            <a:avLst/>
          </a:prstGeom>
          <a:noFill/>
          <a:ln w="25400" cap="rnd" cmpd="sng">
            <a:solidFill>
              <a:schemeClr val="lt1"/>
            </a:solidFill>
            <a:prstDash val="solid"/>
            <a:miter/>
            <a:headEnd type="none" w="med" len="med"/>
            <a:tailEnd type="none" w="med" len="med"/>
          </a:ln>
        </p:spPr>
      </p:cxnSp>
      <p:sp>
        <p:nvSpPr>
          <p:cNvPr id="371" name="Shape 371"/>
          <p:cNvSpPr txBox="1"/>
          <p:nvPr/>
        </p:nvSpPr>
        <p:spPr>
          <a:xfrm>
            <a:off x="8496300" y="8153400"/>
            <a:ext cx="3428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3</a:t>
            </a:r>
          </a:p>
        </p:txBody>
      </p:sp>
      <p:sp>
        <p:nvSpPr>
          <p:cNvPr id="372" name="Shape 372"/>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a:solidFill>
                  <a:srgbClr val="FFFF00"/>
                </a:solidFill>
                <a:latin typeface="Cabin"/>
                <a:ea typeface="Cabin"/>
                <a:cs typeface="Cabin"/>
                <a:sym typeface="Cabin"/>
              </a:rPr>
              <a:t>Numeric Expressions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7600" b="0" i="0" u="none" strike="noStrike" cap="none">
                <a:solidFill>
                  <a:srgbClr val="FFFF00"/>
                </a:solidFill>
                <a:latin typeface="Cabin"/>
                <a:ea typeface="Cabin"/>
                <a:cs typeface="Cabin"/>
                <a:sym typeface="Cabin"/>
              </a:rPr>
              <a:t>Order of Evaluation</a:t>
            </a:r>
          </a:p>
        </p:txBody>
      </p:sp>
      <p:sp>
        <p:nvSpPr>
          <p:cNvPr id="378" name="Shape 378"/>
          <p:cNvSpPr txBox="1">
            <a:spLocks noGrp="1"/>
          </p:cNvSpPr>
          <p:nvPr>
            <p:ph type="body" idx="1"/>
          </p:nvPr>
        </p:nvSpPr>
        <p:spPr>
          <a:xfrm>
            <a:off x="1155700" y="2819400"/>
            <a:ext cx="13931900" cy="349250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When we string operators together - Python must know which one to do first</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This is called </a:t>
            </a:r>
            <a:r>
              <a:rPr lang="en-US" sz="3600" b="0" i="0" u="none" strike="noStrike" cap="none">
                <a:solidFill>
                  <a:schemeClr val="lt1"/>
                </a:solidFill>
                <a:latin typeface="Arial"/>
                <a:ea typeface="Arial"/>
                <a:cs typeface="Arial"/>
                <a:sym typeface="Arial"/>
              </a:rPr>
              <a:t>“</a:t>
            </a:r>
            <a:r>
              <a:rPr lang="en-US" sz="3600" b="0" i="0" u="none" strike="noStrike" cap="none">
                <a:solidFill>
                  <a:srgbClr val="00FFFF"/>
                </a:solidFill>
                <a:latin typeface="Cabin"/>
                <a:ea typeface="Cabin"/>
                <a:cs typeface="Cabin"/>
                <a:sym typeface="Cabin"/>
              </a:rPr>
              <a:t>operator precedence</a:t>
            </a:r>
            <a:r>
              <a:rPr lang="en-US" sz="3600" b="0" i="0" u="none" strike="noStrike" cap="none">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Which operator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takes precedence</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over the others?</a:t>
            </a:r>
          </a:p>
        </p:txBody>
      </p:sp>
      <p:sp>
        <p:nvSpPr>
          <p:cNvPr id="379" name="Shape 379"/>
          <p:cNvSpPr txBox="1"/>
          <p:nvPr/>
        </p:nvSpPr>
        <p:spPr>
          <a:xfrm>
            <a:off x="5095875" y="7307650"/>
            <a:ext cx="4621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b="0" i="0" u="none" strike="noStrike" cap="none">
                <a:solidFill>
                  <a:srgbClr val="00FF00"/>
                </a:solidFill>
                <a:latin typeface="Cabin"/>
                <a:ea typeface="Cabin"/>
                <a:cs typeface="Cabin"/>
                <a:sym typeface="Cabin"/>
              </a:rPr>
              <a:t>x</a:t>
            </a:r>
            <a:r>
              <a:rPr lang="en-US" sz="3600" b="0" i="0" u="none" strike="noStrike" cap="none">
                <a:solidFill>
                  <a:schemeClr val="lt1"/>
                </a:solidFill>
                <a:latin typeface="Cabin"/>
                <a:ea typeface="Cabin"/>
                <a:cs typeface="Cabin"/>
                <a:sym typeface="Cabin"/>
              </a:rPr>
              <a:t> = 1</a:t>
            </a:r>
            <a:r>
              <a:rPr lang="en-US" sz="3600" b="0" i="0" u="none" strike="noStrike" cap="none">
                <a:solidFill>
                  <a:srgbClr val="00FFFF"/>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 2 </a:t>
            </a:r>
            <a:r>
              <a:rPr lang="en-US" sz="3600" b="0" i="0" u="none" strike="noStrike" cap="none">
                <a:solidFill>
                  <a:srgbClr val="00FFFF"/>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3 </a:t>
            </a:r>
            <a:r>
              <a:rPr lang="en-US" sz="3600" b="0" i="0" u="none" strike="noStrike" cap="none">
                <a:solidFill>
                  <a:srgbClr val="00FFFF"/>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4</a:t>
            </a:r>
            <a:r>
              <a:rPr lang="en-US" sz="3600" b="0" i="0" u="none" strike="noStrike" cap="none">
                <a:solidFill>
                  <a:srgbClr val="00FFFF"/>
                </a:solidFill>
                <a:latin typeface="Cabin"/>
                <a:ea typeface="Cabin"/>
                <a:cs typeface="Cabin"/>
                <a:sym typeface="Cabin"/>
              </a:rPr>
              <a:t> / </a:t>
            </a:r>
            <a:r>
              <a:rPr lang="en-US" sz="3600" b="0" i="0" u="none" strike="noStrike" cap="none">
                <a:solidFill>
                  <a:schemeClr val="lt1"/>
                </a:solidFill>
                <a:latin typeface="Cabin"/>
                <a:ea typeface="Cabin"/>
                <a:cs typeface="Cabin"/>
                <a:sym typeface="Cabin"/>
              </a:rPr>
              <a:t>5 </a:t>
            </a:r>
            <a:r>
              <a:rPr lang="en-US" sz="3600" b="0" i="0" u="none" strike="noStrike" cap="none">
                <a:solidFill>
                  <a:srgbClr val="00FFFF"/>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6</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Operator Precedence Rules</a:t>
            </a:r>
          </a:p>
        </p:txBody>
      </p:sp>
      <p:sp>
        <p:nvSpPr>
          <p:cNvPr id="385" name="Shape 385"/>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r>
              <a:rPr lang="en-US" sz="3200" b="0" i="0" u="none" strike="noStrike" cap="none">
                <a:solidFill>
                  <a:schemeClr val="lt1"/>
                </a:solidFill>
                <a:latin typeface="Cabin"/>
                <a:ea typeface="Cabin"/>
                <a:cs typeface="Cabin"/>
                <a:sym typeface="Cabin"/>
              </a:rPr>
              <a:t>Highest precedence rule to lowest precedence rule:</a:t>
            </a:r>
          </a:p>
          <a:p>
            <a:pPr marL="1041400" marR="0" lvl="1" indent="-345694" algn="l" rtl="0">
              <a:lnSpc>
                <a:spcPct val="100000"/>
              </a:lnSpc>
              <a:spcBef>
                <a:spcPts val="3500"/>
              </a:spcBef>
              <a:spcAft>
                <a:spcPts val="0"/>
              </a:spcAft>
              <a:buClr>
                <a:schemeClr val="lt1"/>
              </a:buClr>
              <a:buSzPct val="100000"/>
              <a:buFont typeface="Cabin"/>
            </a:pPr>
            <a:r>
              <a:rPr lang="en-US" sz="3200" b="0" i="0" u="none" strike="noStrike" cap="none">
                <a:solidFill>
                  <a:schemeClr val="lt1"/>
                </a:solidFill>
                <a:latin typeface="Cabin"/>
                <a:ea typeface="Cabin"/>
                <a:cs typeface="Cabin"/>
                <a:sym typeface="Cabin"/>
              </a:rPr>
              <a:t>Parenthesis are always respected</a:t>
            </a:r>
          </a:p>
          <a:p>
            <a:pPr marL="1041400" marR="0" lvl="1" indent="-345694" algn="l" rtl="0">
              <a:lnSpc>
                <a:spcPct val="100000"/>
              </a:lnSpc>
              <a:spcBef>
                <a:spcPts val="3500"/>
              </a:spcBef>
              <a:spcAft>
                <a:spcPts val="0"/>
              </a:spcAft>
              <a:buClr>
                <a:schemeClr val="lt1"/>
              </a:buClr>
              <a:buSzPct val="100000"/>
              <a:buFont typeface="Cabin"/>
            </a:pPr>
            <a:r>
              <a:rPr lang="en-US" sz="3200" b="0" i="0" u="none" strike="noStrike" cap="none">
                <a:solidFill>
                  <a:schemeClr val="lt1"/>
                </a:solidFill>
                <a:latin typeface="Cabin"/>
                <a:ea typeface="Cabin"/>
                <a:cs typeface="Cabin"/>
                <a:sym typeface="Cabin"/>
              </a:rPr>
              <a:t>Exponentiation (raise to a power)</a:t>
            </a:r>
          </a:p>
          <a:p>
            <a:pPr marL="1041400" marR="0" lvl="1" indent="-345694" algn="l" rtl="0">
              <a:lnSpc>
                <a:spcPct val="100000"/>
              </a:lnSpc>
              <a:spcBef>
                <a:spcPts val="3500"/>
              </a:spcBef>
              <a:spcAft>
                <a:spcPts val="0"/>
              </a:spcAft>
              <a:buClr>
                <a:schemeClr val="lt1"/>
              </a:buClr>
              <a:buSzPct val="100000"/>
              <a:buFont typeface="Cabin"/>
            </a:pPr>
            <a:r>
              <a:rPr lang="en-US" sz="3200" b="0" i="0" u="none" strike="noStrike" cap="none">
                <a:solidFill>
                  <a:schemeClr val="lt1"/>
                </a:solidFill>
                <a:latin typeface="Cabin"/>
                <a:ea typeface="Cabin"/>
                <a:cs typeface="Cabin"/>
                <a:sym typeface="Cabin"/>
              </a:rPr>
              <a:t>Multiplication, Division, and Remainder</a:t>
            </a:r>
          </a:p>
          <a:p>
            <a:pPr marL="1041400" marR="0" lvl="1" indent="-345694" algn="l" rtl="0">
              <a:lnSpc>
                <a:spcPct val="100000"/>
              </a:lnSpc>
              <a:spcBef>
                <a:spcPts val="3500"/>
              </a:spcBef>
              <a:spcAft>
                <a:spcPts val="0"/>
              </a:spcAft>
              <a:buClr>
                <a:schemeClr val="lt1"/>
              </a:buClr>
              <a:buSzPct val="100000"/>
              <a:buFont typeface="Cabin"/>
            </a:pPr>
            <a:r>
              <a:rPr lang="en-US" sz="3200" b="0" i="0" u="none" strike="noStrike" cap="none">
                <a:solidFill>
                  <a:schemeClr val="lt1"/>
                </a:solidFill>
                <a:latin typeface="Cabin"/>
                <a:ea typeface="Cabin"/>
                <a:cs typeface="Cabin"/>
                <a:sym typeface="Cabin"/>
              </a:rPr>
              <a:t>Addition and Subtraction</a:t>
            </a:r>
          </a:p>
          <a:p>
            <a:pPr marL="1041400" marR="0" lvl="1" indent="-345694" algn="l" rtl="0">
              <a:lnSpc>
                <a:spcPct val="100000"/>
              </a:lnSpc>
              <a:spcBef>
                <a:spcPts val="3500"/>
              </a:spcBef>
              <a:spcAft>
                <a:spcPts val="0"/>
              </a:spcAft>
              <a:buClr>
                <a:schemeClr val="lt1"/>
              </a:buClr>
              <a:buSzPct val="100000"/>
              <a:buFont typeface="Cabin"/>
            </a:pPr>
            <a:r>
              <a:rPr lang="en-US" sz="3200" b="0" i="0" u="none" strike="noStrike" cap="none">
                <a:solidFill>
                  <a:schemeClr val="lt1"/>
                </a:solidFill>
                <a:latin typeface="Cabin"/>
                <a:ea typeface="Cabin"/>
                <a:cs typeface="Cabin"/>
                <a:sym typeface="Cabin"/>
              </a:rPr>
              <a:t>Left to right</a:t>
            </a:r>
          </a:p>
        </p:txBody>
      </p:sp>
      <p:grpSp>
        <p:nvGrpSpPr>
          <p:cNvPr id="386" name="Shape 386"/>
          <p:cNvGrpSpPr/>
          <p:nvPr/>
        </p:nvGrpSpPr>
        <p:grpSpPr>
          <a:xfrm>
            <a:off x="12079286" y="4749800"/>
            <a:ext cx="2541586" cy="2324099"/>
            <a:chOff x="0" y="0"/>
            <a:chExt cx="2541586" cy="2324099"/>
          </a:xfrm>
        </p:grpSpPr>
        <p:sp>
          <p:nvSpPr>
            <p:cNvPr id="387" name="Shape 387"/>
            <p:cNvSpPr txBox="1"/>
            <p:nvPr/>
          </p:nvSpPr>
          <p:spPr>
            <a:xfrm>
              <a:off x="0" y="0"/>
              <a:ext cx="2262187" cy="232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100" b="0" i="0" u="none" strike="noStrike" cap="none">
                  <a:solidFill>
                    <a:srgbClr val="FF00FF"/>
                  </a:solidFill>
                  <a:latin typeface="Cabin"/>
                  <a:ea typeface="Cabin"/>
                  <a:cs typeface="Cabin"/>
                  <a:sym typeface="Cabin"/>
                </a:rPr>
                <a:t>Parenthesis</a:t>
              </a:r>
            </a:p>
            <a:p>
              <a:pPr marL="0" marR="0" lvl="0" indent="0" algn="ctr" rtl="0">
                <a:lnSpc>
                  <a:spcPct val="100000"/>
                </a:lnSpc>
                <a:spcBef>
                  <a:spcPts val="0"/>
                </a:spcBef>
                <a:spcAft>
                  <a:spcPts val="0"/>
                </a:spcAft>
                <a:buClr>
                  <a:srgbClr val="FF0000"/>
                </a:buClr>
                <a:buSzPct val="25000"/>
                <a:buFont typeface="Cabin"/>
                <a:buNone/>
              </a:pPr>
              <a:r>
                <a:rPr lang="en-US" sz="3100" b="0" i="0" u="none" strike="noStrike" cap="none">
                  <a:solidFill>
                    <a:srgbClr val="00FFFF"/>
                  </a:solidFill>
                  <a:latin typeface="Cabin"/>
                  <a:ea typeface="Cabin"/>
                  <a:cs typeface="Cabin"/>
                  <a:sym typeface="Cabin"/>
                </a:rPr>
                <a:t>Power</a:t>
              </a:r>
            </a:p>
            <a:p>
              <a:pPr marL="0" marR="0" lvl="0" indent="0" algn="ctr" rtl="0">
                <a:lnSpc>
                  <a:spcPct val="100000"/>
                </a:lnSpc>
                <a:spcBef>
                  <a:spcPts val="0"/>
                </a:spcBef>
                <a:spcAft>
                  <a:spcPts val="0"/>
                </a:spcAft>
                <a:buClr>
                  <a:srgbClr val="00FF00"/>
                </a:buClr>
                <a:buSzPct val="25000"/>
                <a:buFont typeface="Cabin"/>
                <a:buNone/>
              </a:pPr>
              <a:r>
                <a:rPr lang="en-US" sz="3100" b="0" i="0" u="none" strike="noStrike" cap="none">
                  <a:solidFill>
                    <a:srgbClr val="00FF00"/>
                  </a:solidFill>
                  <a:latin typeface="Cabin"/>
                  <a:ea typeface="Cabin"/>
                  <a:cs typeface="Cabin"/>
                  <a:sym typeface="Cabin"/>
                </a:rPr>
                <a:t>Multiplication</a:t>
              </a:r>
            </a:p>
            <a:p>
              <a:pPr marL="0" marR="0" lvl="0" indent="0" algn="ctr" rtl="0">
                <a:lnSpc>
                  <a:spcPct val="100000"/>
                </a:lnSpc>
                <a:spcBef>
                  <a:spcPts val="0"/>
                </a:spcBef>
                <a:spcAft>
                  <a:spcPts val="0"/>
                </a:spcAft>
                <a:buClr>
                  <a:srgbClr val="FF7F00"/>
                </a:buClr>
                <a:buSzPct val="25000"/>
                <a:buFont typeface="Cabin"/>
                <a:buNone/>
              </a:pPr>
              <a:r>
                <a:rPr lang="en-US" sz="3100" b="0" i="0" u="none" strike="noStrike" cap="none">
                  <a:solidFill>
                    <a:srgbClr val="FF9900"/>
                  </a:solidFill>
                  <a:latin typeface="Cabin"/>
                  <a:ea typeface="Cabin"/>
                  <a:cs typeface="Cabin"/>
                  <a:sym typeface="Cabin"/>
                </a:rPr>
                <a:t>Addition</a:t>
              </a:r>
            </a:p>
            <a:p>
              <a:pPr marL="0" marR="0" lvl="0" indent="0" algn="ctr" rtl="0">
                <a:lnSpc>
                  <a:spcPct val="100000"/>
                </a:lnSpc>
                <a:spcBef>
                  <a:spcPts val="0"/>
                </a:spcBef>
                <a:spcAft>
                  <a:spcPts val="0"/>
                </a:spcAft>
                <a:buClr>
                  <a:srgbClr val="FFFF00"/>
                </a:buClr>
                <a:buSzPct val="25000"/>
                <a:buFont typeface="Cabin"/>
                <a:buNone/>
              </a:pPr>
              <a:r>
                <a:rPr lang="en-US" sz="3100" b="0" i="0" u="none" strike="noStrike" cap="none">
                  <a:solidFill>
                    <a:srgbClr val="FFFF00"/>
                  </a:solidFill>
                  <a:latin typeface="Cabin"/>
                  <a:ea typeface="Cabin"/>
                  <a:cs typeface="Cabin"/>
                  <a:sym typeface="Cabin"/>
                </a:rPr>
                <a:t>Left to Right</a:t>
              </a:r>
            </a:p>
          </p:txBody>
        </p:sp>
        <p:cxnSp>
          <p:nvCxnSpPr>
            <p:cNvPr id="388" name="Shape 388"/>
            <p:cNvCxnSpPr/>
            <p:nvPr/>
          </p:nvCxnSpPr>
          <p:spPr>
            <a:xfrm rot="10800000">
              <a:off x="2522536" y="134936"/>
              <a:ext cx="19049" cy="2051050"/>
            </a:xfrm>
            <a:prstGeom prst="straightConnector1">
              <a:avLst/>
            </a:prstGeom>
            <a:noFill/>
            <a:ln w="88900" cap="rnd" cmpd="sng">
              <a:solidFill>
                <a:schemeClr val="lt1"/>
              </a:solidFill>
              <a:prstDash val="solid"/>
              <a:miter/>
              <a:headEnd type="stealth" w="med" len="med"/>
              <a:tailEnd type="none" w="med" len="med"/>
            </a:ln>
          </p:spPr>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grpSp>
        <p:nvGrpSpPr>
          <p:cNvPr id="393" name="Shape 393"/>
          <p:cNvGrpSpPr/>
          <p:nvPr/>
        </p:nvGrpSpPr>
        <p:grpSpPr>
          <a:xfrm>
            <a:off x="2922586" y="5435600"/>
            <a:ext cx="2541586" cy="2324099"/>
            <a:chOff x="0" y="0"/>
            <a:chExt cx="2541586" cy="2324099"/>
          </a:xfrm>
        </p:grpSpPr>
        <p:sp>
          <p:nvSpPr>
            <p:cNvPr id="394" name="Shape 394"/>
            <p:cNvSpPr txBox="1"/>
            <p:nvPr/>
          </p:nvSpPr>
          <p:spPr>
            <a:xfrm>
              <a:off x="0" y="0"/>
              <a:ext cx="2262187" cy="2324099"/>
            </a:xfrm>
            <a:prstGeom prst="rect">
              <a:avLst/>
            </a:prstGeom>
            <a:noFill/>
            <a:ln w="9525"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100" b="0" i="0" u="none" strike="noStrike" cap="none">
                  <a:solidFill>
                    <a:srgbClr val="FF00FF"/>
                  </a:solidFill>
                  <a:latin typeface="Cabin"/>
                  <a:ea typeface="Cabin"/>
                  <a:cs typeface="Cabin"/>
                  <a:sym typeface="Cabin"/>
                </a:rPr>
                <a:t>Parenthesis</a:t>
              </a:r>
            </a:p>
            <a:p>
              <a:pPr marL="0" marR="0" lvl="0" indent="0" algn="ctr" rtl="0">
                <a:lnSpc>
                  <a:spcPct val="100000"/>
                </a:lnSpc>
                <a:spcBef>
                  <a:spcPts val="0"/>
                </a:spcBef>
                <a:spcAft>
                  <a:spcPts val="0"/>
                </a:spcAft>
                <a:buClr>
                  <a:srgbClr val="FF0000"/>
                </a:buClr>
                <a:buSzPct val="25000"/>
                <a:buFont typeface="Cabin"/>
                <a:buNone/>
              </a:pPr>
              <a:r>
                <a:rPr lang="en-US" sz="3100" b="0" i="0" u="none" strike="noStrike" cap="none">
                  <a:solidFill>
                    <a:srgbClr val="00FFFF"/>
                  </a:solidFill>
                  <a:latin typeface="Cabin"/>
                  <a:ea typeface="Cabin"/>
                  <a:cs typeface="Cabin"/>
                  <a:sym typeface="Cabin"/>
                </a:rPr>
                <a:t>Power</a:t>
              </a:r>
            </a:p>
            <a:p>
              <a:pPr marL="0" marR="0" lvl="0" indent="0" algn="ctr" rtl="0">
                <a:lnSpc>
                  <a:spcPct val="100000"/>
                </a:lnSpc>
                <a:spcBef>
                  <a:spcPts val="0"/>
                </a:spcBef>
                <a:spcAft>
                  <a:spcPts val="0"/>
                </a:spcAft>
                <a:buClr>
                  <a:srgbClr val="00FF00"/>
                </a:buClr>
                <a:buSzPct val="25000"/>
                <a:buFont typeface="Cabin"/>
                <a:buNone/>
              </a:pPr>
              <a:r>
                <a:rPr lang="en-US" sz="3100" b="0" i="0" u="none" strike="noStrike" cap="none">
                  <a:solidFill>
                    <a:srgbClr val="00FF00"/>
                  </a:solidFill>
                  <a:latin typeface="Cabin"/>
                  <a:ea typeface="Cabin"/>
                  <a:cs typeface="Cabin"/>
                  <a:sym typeface="Cabin"/>
                </a:rPr>
                <a:t>Multiplication</a:t>
              </a:r>
            </a:p>
            <a:p>
              <a:pPr marL="0" marR="0" lvl="0" indent="0" algn="ctr" rtl="0">
                <a:lnSpc>
                  <a:spcPct val="100000"/>
                </a:lnSpc>
                <a:spcBef>
                  <a:spcPts val="0"/>
                </a:spcBef>
                <a:spcAft>
                  <a:spcPts val="0"/>
                </a:spcAft>
                <a:buClr>
                  <a:srgbClr val="FF7F00"/>
                </a:buClr>
                <a:buSzPct val="25000"/>
                <a:buFont typeface="Cabin"/>
                <a:buNone/>
              </a:pPr>
              <a:r>
                <a:rPr lang="en-US" sz="3100" b="0" i="0" u="none" strike="noStrike" cap="none">
                  <a:solidFill>
                    <a:srgbClr val="FF9900"/>
                  </a:solidFill>
                  <a:latin typeface="Cabin"/>
                  <a:ea typeface="Cabin"/>
                  <a:cs typeface="Cabin"/>
                  <a:sym typeface="Cabin"/>
                </a:rPr>
                <a:t>Addition</a:t>
              </a:r>
            </a:p>
            <a:p>
              <a:pPr marL="0" marR="0" lvl="0" indent="0" algn="ctr" rtl="0">
                <a:lnSpc>
                  <a:spcPct val="100000"/>
                </a:lnSpc>
                <a:spcBef>
                  <a:spcPts val="0"/>
                </a:spcBef>
                <a:spcAft>
                  <a:spcPts val="0"/>
                </a:spcAft>
                <a:buClr>
                  <a:srgbClr val="FFFF00"/>
                </a:buClr>
                <a:buSzPct val="25000"/>
                <a:buFont typeface="Cabin"/>
                <a:buNone/>
              </a:pPr>
              <a:r>
                <a:rPr lang="en-US" sz="3100" b="0" i="0" u="none" strike="noStrike" cap="none">
                  <a:solidFill>
                    <a:srgbClr val="FFFF00"/>
                  </a:solidFill>
                  <a:latin typeface="Cabin"/>
                  <a:ea typeface="Cabin"/>
                  <a:cs typeface="Cabin"/>
                  <a:sym typeface="Cabin"/>
                </a:rPr>
                <a:t>Left to Right</a:t>
              </a:r>
            </a:p>
          </p:txBody>
        </p:sp>
        <p:cxnSp>
          <p:nvCxnSpPr>
            <p:cNvPr id="395" name="Shape 395"/>
            <p:cNvCxnSpPr/>
            <p:nvPr/>
          </p:nvCxnSpPr>
          <p:spPr>
            <a:xfrm rot="10800000">
              <a:off x="2522536" y="134936"/>
              <a:ext cx="19049" cy="2051050"/>
            </a:xfrm>
            <a:prstGeom prst="straightConnector1">
              <a:avLst/>
            </a:prstGeom>
            <a:noFill/>
            <a:ln w="88900" cap="rnd" cmpd="sng">
              <a:solidFill>
                <a:schemeClr val="lt1"/>
              </a:solidFill>
              <a:prstDash val="solid"/>
              <a:miter/>
              <a:headEnd type="stealth" w="med" len="med"/>
              <a:tailEnd type="none" w="med" len="med"/>
            </a:ln>
          </p:spPr>
        </p:cxnSp>
      </p:grpSp>
      <p:sp>
        <p:nvSpPr>
          <p:cNvPr id="396" name="Shape 396"/>
          <p:cNvSpPr txBox="1"/>
          <p:nvPr/>
        </p:nvSpPr>
        <p:spPr>
          <a:xfrm>
            <a:off x="10307636" y="990600"/>
            <a:ext cx="4283075"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800" b="0" i="0" u="none" strike="noStrike" cap="none">
                <a:solidFill>
                  <a:schemeClr val="lt1"/>
                </a:solidFill>
                <a:latin typeface="Cabin"/>
                <a:ea typeface="Cabin"/>
                <a:cs typeface="Cabin"/>
                <a:sym typeface="Cabin"/>
              </a:rPr>
              <a:t>1 + </a:t>
            </a:r>
            <a:r>
              <a:rPr lang="en-US" sz="4800" b="0" i="0" u="none" strike="noStrike" cap="none">
                <a:solidFill>
                  <a:srgbClr val="00FFFF"/>
                </a:solidFill>
                <a:latin typeface="Cabin"/>
                <a:ea typeface="Cabin"/>
                <a:cs typeface="Cabin"/>
                <a:sym typeface="Cabin"/>
              </a:rPr>
              <a:t>2 ** 3</a:t>
            </a:r>
            <a:r>
              <a:rPr lang="en-US" sz="4800" b="0" i="0" u="none" strike="noStrike" cap="none">
                <a:solidFill>
                  <a:schemeClr val="lt1"/>
                </a:solidFill>
                <a:latin typeface="Cabin"/>
                <a:ea typeface="Cabin"/>
                <a:cs typeface="Cabin"/>
                <a:sym typeface="Cabin"/>
              </a:rPr>
              <a:t> / 4 * 5</a:t>
            </a:r>
          </a:p>
        </p:txBody>
      </p:sp>
      <p:sp>
        <p:nvSpPr>
          <p:cNvPr id="397" name="Shape 397"/>
          <p:cNvSpPr txBox="1"/>
          <p:nvPr/>
        </p:nvSpPr>
        <p:spPr>
          <a:xfrm>
            <a:off x="10891836" y="2540000"/>
            <a:ext cx="3130549"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800" b="0" i="0" u="none" strike="noStrike" cap="none">
                <a:solidFill>
                  <a:schemeClr val="lt1"/>
                </a:solidFill>
                <a:latin typeface="Cabin"/>
                <a:ea typeface="Cabin"/>
                <a:cs typeface="Cabin"/>
                <a:sym typeface="Cabin"/>
              </a:rPr>
              <a:t>1 + </a:t>
            </a:r>
            <a:r>
              <a:rPr lang="en-US" sz="4800" b="0" i="0" u="none" strike="noStrike" cap="none">
                <a:solidFill>
                  <a:srgbClr val="00FF00"/>
                </a:solidFill>
                <a:latin typeface="Cabin"/>
                <a:ea typeface="Cabin"/>
                <a:cs typeface="Cabin"/>
                <a:sym typeface="Cabin"/>
              </a:rPr>
              <a:t>8 / 4</a:t>
            </a:r>
            <a:r>
              <a:rPr lang="en-US" sz="4800" b="0" i="0" u="none" strike="noStrike" cap="none">
                <a:solidFill>
                  <a:schemeClr val="lt1"/>
                </a:solidFill>
                <a:latin typeface="Cabin"/>
                <a:ea typeface="Cabin"/>
                <a:cs typeface="Cabin"/>
                <a:sym typeface="Cabin"/>
              </a:rPr>
              <a:t> * 5</a:t>
            </a:r>
          </a:p>
        </p:txBody>
      </p:sp>
      <p:cxnSp>
        <p:nvCxnSpPr>
          <p:cNvPr id="398" name="Shape 398"/>
          <p:cNvCxnSpPr/>
          <p:nvPr/>
        </p:nvCxnSpPr>
        <p:spPr>
          <a:xfrm rot="10800000">
            <a:off x="11917975" y="1686224"/>
            <a:ext cx="277199" cy="837900"/>
          </a:xfrm>
          <a:prstGeom prst="straightConnector1">
            <a:avLst/>
          </a:prstGeom>
          <a:noFill/>
          <a:ln w="63500" cap="rnd" cmpd="sng">
            <a:solidFill>
              <a:srgbClr val="00FFFF"/>
            </a:solidFill>
            <a:prstDash val="solid"/>
            <a:miter/>
            <a:headEnd type="stealth" w="med" len="med"/>
            <a:tailEnd type="none" w="med" len="med"/>
          </a:ln>
        </p:spPr>
      </p:cxnSp>
      <p:sp>
        <p:nvSpPr>
          <p:cNvPr id="399" name="Shape 399"/>
          <p:cNvSpPr txBox="1"/>
          <p:nvPr/>
        </p:nvSpPr>
        <p:spPr>
          <a:xfrm>
            <a:off x="11298236" y="4000500"/>
            <a:ext cx="2316162"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800" b="0" i="0" u="none" strike="noStrike" cap="none">
                <a:solidFill>
                  <a:schemeClr val="lt1"/>
                </a:solidFill>
                <a:latin typeface="Cabin"/>
                <a:ea typeface="Cabin"/>
                <a:cs typeface="Cabin"/>
                <a:sym typeface="Cabin"/>
              </a:rPr>
              <a:t>1 + </a:t>
            </a:r>
            <a:r>
              <a:rPr lang="en-US" sz="4800" b="0" i="0" u="none" strike="noStrike" cap="none">
                <a:solidFill>
                  <a:srgbClr val="00FF00"/>
                </a:solidFill>
                <a:latin typeface="Cabin"/>
                <a:ea typeface="Cabin"/>
                <a:cs typeface="Cabin"/>
                <a:sym typeface="Cabin"/>
              </a:rPr>
              <a:t>2 * 5</a:t>
            </a:r>
          </a:p>
        </p:txBody>
      </p:sp>
      <p:cxnSp>
        <p:nvCxnSpPr>
          <p:cNvPr id="400" name="Shape 400"/>
          <p:cNvCxnSpPr/>
          <p:nvPr/>
        </p:nvCxnSpPr>
        <p:spPr>
          <a:xfrm rot="10800000" flipH="1">
            <a:off x="12114325" y="3348025"/>
            <a:ext cx="282600" cy="646499"/>
          </a:xfrm>
          <a:prstGeom prst="straightConnector1">
            <a:avLst/>
          </a:prstGeom>
          <a:noFill/>
          <a:ln w="63500" cap="rnd" cmpd="sng">
            <a:solidFill>
              <a:srgbClr val="00FF00"/>
            </a:solidFill>
            <a:prstDash val="solid"/>
            <a:miter/>
            <a:headEnd type="stealth" w="med" len="med"/>
            <a:tailEnd type="none" w="med" len="med"/>
          </a:ln>
        </p:spPr>
      </p:cxnSp>
      <p:sp>
        <p:nvSpPr>
          <p:cNvPr id="401" name="Shape 401"/>
          <p:cNvSpPr txBox="1"/>
          <p:nvPr/>
        </p:nvSpPr>
        <p:spPr>
          <a:xfrm>
            <a:off x="11590336" y="5638800"/>
            <a:ext cx="1722437"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b="0" i="0" u="none" strike="noStrike" cap="none">
                <a:solidFill>
                  <a:srgbClr val="FF9900"/>
                </a:solidFill>
                <a:latin typeface="Cabin"/>
                <a:ea typeface="Cabin"/>
                <a:cs typeface="Cabin"/>
                <a:sym typeface="Cabin"/>
              </a:rPr>
              <a:t>1 + 10</a:t>
            </a:r>
          </a:p>
        </p:txBody>
      </p:sp>
      <p:cxnSp>
        <p:nvCxnSpPr>
          <p:cNvPr id="402" name="Shape 402"/>
          <p:cNvCxnSpPr/>
          <p:nvPr/>
        </p:nvCxnSpPr>
        <p:spPr>
          <a:xfrm rot="10800000">
            <a:off x="12733324" y="4833924"/>
            <a:ext cx="52200" cy="830400"/>
          </a:xfrm>
          <a:prstGeom prst="straightConnector1">
            <a:avLst/>
          </a:prstGeom>
          <a:noFill/>
          <a:ln w="63500" cap="rnd" cmpd="sng">
            <a:solidFill>
              <a:srgbClr val="00FF00"/>
            </a:solidFill>
            <a:prstDash val="solid"/>
            <a:miter/>
            <a:headEnd type="stealth" w="med" len="med"/>
            <a:tailEnd type="none" w="med" len="med"/>
          </a:ln>
        </p:spPr>
      </p:cxnSp>
      <p:sp>
        <p:nvSpPr>
          <p:cNvPr id="403" name="Shape 403"/>
          <p:cNvSpPr txBox="1"/>
          <p:nvPr/>
        </p:nvSpPr>
        <p:spPr>
          <a:xfrm>
            <a:off x="12085636" y="6934200"/>
            <a:ext cx="723900"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b="0" i="0" u="none" strike="noStrike" cap="none">
                <a:solidFill>
                  <a:srgbClr val="FF9900"/>
                </a:solidFill>
                <a:latin typeface="Cabin"/>
                <a:ea typeface="Cabin"/>
                <a:cs typeface="Cabin"/>
                <a:sym typeface="Cabin"/>
              </a:rPr>
              <a:t>11</a:t>
            </a:r>
          </a:p>
        </p:txBody>
      </p:sp>
      <p:cxnSp>
        <p:nvCxnSpPr>
          <p:cNvPr id="404" name="Shape 404"/>
          <p:cNvCxnSpPr/>
          <p:nvPr/>
        </p:nvCxnSpPr>
        <p:spPr>
          <a:xfrm rot="10800000">
            <a:off x="12225274" y="6308749"/>
            <a:ext cx="96899" cy="708000"/>
          </a:xfrm>
          <a:prstGeom prst="straightConnector1">
            <a:avLst/>
          </a:prstGeom>
          <a:noFill/>
          <a:ln w="63500" cap="rnd" cmpd="sng">
            <a:solidFill>
              <a:srgbClr val="FF9900"/>
            </a:solidFill>
            <a:prstDash val="solid"/>
            <a:miter/>
            <a:headEnd type="stealth" w="med" len="med"/>
            <a:tailEnd type="none" w="med" len="med"/>
          </a:ln>
        </p:spPr>
      </p:cxnSp>
      <p:sp>
        <p:nvSpPr>
          <p:cNvPr id="405" name="Shape 405"/>
          <p:cNvSpPr txBox="1"/>
          <p:nvPr/>
        </p:nvSpPr>
        <p:spPr>
          <a:xfrm>
            <a:off x="1455723" y="1309675"/>
            <a:ext cx="7351799" cy="2955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ourier New"/>
                <a:ea typeface="Courier New"/>
                <a:cs typeface="Courier New"/>
                <a:sym typeface="Courier New"/>
              </a:rPr>
              <a:t>&gt;&gt;&gt; </a:t>
            </a:r>
            <a:r>
              <a:rPr lang="en-US" sz="3600" b="0" i="0" u="none" strike="noStrike" cap="none">
                <a:solidFill>
                  <a:srgbClr val="FFFF00"/>
                </a:solidFill>
                <a:latin typeface="Courier New"/>
                <a:ea typeface="Courier New"/>
                <a:cs typeface="Courier New"/>
                <a:sym typeface="Courier New"/>
              </a:rPr>
              <a:t>x = 1 + 2 ** 3 / 4 * 5</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ourier New"/>
                <a:ea typeface="Courier New"/>
                <a:cs typeface="Courier New"/>
                <a:sym typeface="Courier New"/>
              </a:rPr>
              <a:t>&gt;&gt;&gt; </a:t>
            </a:r>
            <a:r>
              <a:rPr lang="en-US" sz="3600" b="0" i="0" u="none" strike="noStrike" cap="none">
                <a:solidFill>
                  <a:srgbClr val="FFFF00"/>
                </a:solidFill>
                <a:latin typeface="Courier New"/>
                <a:ea typeface="Courier New"/>
                <a:cs typeface="Courier New"/>
                <a:sym typeface="Courier New"/>
              </a:rPr>
              <a:t>print x</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ourier New"/>
                <a:ea typeface="Courier New"/>
                <a:cs typeface="Courier New"/>
                <a:sym typeface="Courier New"/>
              </a:rPr>
              <a:t>11</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ourier New"/>
                <a:ea typeface="Courier New"/>
                <a:cs typeface="Courier New"/>
                <a:sym typeface="Courier New"/>
              </a:rPr>
              <a:t>&gt;&gt;&gt;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1155700" y="241300"/>
            <a:ext cx="105791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Operator Precedence</a:t>
            </a:r>
          </a:p>
        </p:txBody>
      </p:sp>
      <p:sp>
        <p:nvSpPr>
          <p:cNvPr id="411" name="Shape 411"/>
          <p:cNvSpPr txBox="1">
            <a:spLocks noGrp="1"/>
          </p:cNvSpPr>
          <p:nvPr>
            <p:ph type="body" idx="1"/>
          </p:nvPr>
        </p:nvSpPr>
        <p:spPr>
          <a:xfrm>
            <a:off x="1155700" y="2374900"/>
            <a:ext cx="13932000"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Remember the rules top to bottom</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When writing code - use parenthesis</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When writing code - keep mathematical expressions simple enough that they are easy to understand</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Break long series of mathematical operations up to make them more clear</a:t>
            </a:r>
          </a:p>
        </p:txBody>
      </p:sp>
      <p:grpSp>
        <p:nvGrpSpPr>
          <p:cNvPr id="412" name="Shape 412"/>
          <p:cNvGrpSpPr/>
          <p:nvPr/>
        </p:nvGrpSpPr>
        <p:grpSpPr>
          <a:xfrm>
            <a:off x="12193586" y="1409700"/>
            <a:ext cx="2541586" cy="2324099"/>
            <a:chOff x="0" y="0"/>
            <a:chExt cx="2541586" cy="2324099"/>
          </a:xfrm>
        </p:grpSpPr>
        <p:sp>
          <p:nvSpPr>
            <p:cNvPr id="413" name="Shape 413"/>
            <p:cNvSpPr txBox="1"/>
            <p:nvPr/>
          </p:nvSpPr>
          <p:spPr>
            <a:xfrm>
              <a:off x="0" y="0"/>
              <a:ext cx="2262187" cy="232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100" b="0" i="0" u="none" strike="noStrike" cap="none">
                  <a:solidFill>
                    <a:srgbClr val="FF00FF"/>
                  </a:solidFill>
                  <a:latin typeface="Cabin"/>
                  <a:ea typeface="Cabin"/>
                  <a:cs typeface="Cabin"/>
                  <a:sym typeface="Cabin"/>
                </a:rPr>
                <a:t>Parenthesis</a:t>
              </a:r>
            </a:p>
            <a:p>
              <a:pPr marL="0" marR="0" lvl="0" indent="0" algn="ctr" rtl="0">
                <a:lnSpc>
                  <a:spcPct val="100000"/>
                </a:lnSpc>
                <a:spcBef>
                  <a:spcPts val="0"/>
                </a:spcBef>
                <a:spcAft>
                  <a:spcPts val="0"/>
                </a:spcAft>
                <a:buClr>
                  <a:srgbClr val="FF0000"/>
                </a:buClr>
                <a:buSzPct val="25000"/>
                <a:buFont typeface="Cabin"/>
                <a:buNone/>
              </a:pPr>
              <a:r>
                <a:rPr lang="en-US" sz="3100" b="0" i="0" u="none" strike="noStrike" cap="none">
                  <a:solidFill>
                    <a:srgbClr val="00FFFF"/>
                  </a:solidFill>
                  <a:latin typeface="Cabin"/>
                  <a:ea typeface="Cabin"/>
                  <a:cs typeface="Cabin"/>
                  <a:sym typeface="Cabin"/>
                </a:rPr>
                <a:t>Power</a:t>
              </a:r>
            </a:p>
            <a:p>
              <a:pPr marL="0" marR="0" lvl="0" indent="0" algn="ctr" rtl="0">
                <a:lnSpc>
                  <a:spcPct val="100000"/>
                </a:lnSpc>
                <a:spcBef>
                  <a:spcPts val="0"/>
                </a:spcBef>
                <a:spcAft>
                  <a:spcPts val="0"/>
                </a:spcAft>
                <a:buClr>
                  <a:srgbClr val="00FF00"/>
                </a:buClr>
                <a:buSzPct val="25000"/>
                <a:buFont typeface="Cabin"/>
                <a:buNone/>
              </a:pPr>
              <a:r>
                <a:rPr lang="en-US" sz="3100" b="0" i="0" u="none" strike="noStrike" cap="none">
                  <a:solidFill>
                    <a:srgbClr val="00FF00"/>
                  </a:solidFill>
                  <a:latin typeface="Cabin"/>
                  <a:ea typeface="Cabin"/>
                  <a:cs typeface="Cabin"/>
                  <a:sym typeface="Cabin"/>
                </a:rPr>
                <a:t>Multiplication</a:t>
              </a:r>
            </a:p>
            <a:p>
              <a:pPr marL="0" marR="0" lvl="0" indent="0" algn="ctr" rtl="0">
                <a:lnSpc>
                  <a:spcPct val="100000"/>
                </a:lnSpc>
                <a:spcBef>
                  <a:spcPts val="0"/>
                </a:spcBef>
                <a:spcAft>
                  <a:spcPts val="0"/>
                </a:spcAft>
                <a:buClr>
                  <a:srgbClr val="FF7F00"/>
                </a:buClr>
                <a:buSzPct val="25000"/>
                <a:buFont typeface="Cabin"/>
                <a:buNone/>
              </a:pPr>
              <a:r>
                <a:rPr lang="en-US" sz="3100" b="0" i="0" u="none" strike="noStrike" cap="none">
                  <a:solidFill>
                    <a:srgbClr val="FF9900"/>
                  </a:solidFill>
                  <a:latin typeface="Cabin"/>
                  <a:ea typeface="Cabin"/>
                  <a:cs typeface="Cabin"/>
                  <a:sym typeface="Cabin"/>
                </a:rPr>
                <a:t>Addition</a:t>
              </a:r>
            </a:p>
            <a:p>
              <a:pPr marL="0" marR="0" lvl="0" indent="0" algn="ctr" rtl="0">
                <a:lnSpc>
                  <a:spcPct val="100000"/>
                </a:lnSpc>
                <a:spcBef>
                  <a:spcPts val="0"/>
                </a:spcBef>
                <a:spcAft>
                  <a:spcPts val="0"/>
                </a:spcAft>
                <a:buClr>
                  <a:srgbClr val="FFFF00"/>
                </a:buClr>
                <a:buSzPct val="25000"/>
                <a:buFont typeface="Cabin"/>
                <a:buNone/>
              </a:pPr>
              <a:r>
                <a:rPr lang="en-US" sz="3100" b="0" i="0" u="none" strike="noStrike" cap="none">
                  <a:solidFill>
                    <a:srgbClr val="FFFF00"/>
                  </a:solidFill>
                  <a:latin typeface="Cabin"/>
                  <a:ea typeface="Cabin"/>
                  <a:cs typeface="Cabin"/>
                  <a:sym typeface="Cabin"/>
                </a:rPr>
                <a:t>Left to Right</a:t>
              </a:r>
            </a:p>
          </p:txBody>
        </p:sp>
        <p:cxnSp>
          <p:nvCxnSpPr>
            <p:cNvPr id="414" name="Shape 414"/>
            <p:cNvCxnSpPr/>
            <p:nvPr/>
          </p:nvCxnSpPr>
          <p:spPr>
            <a:xfrm rot="10800000">
              <a:off x="2522536" y="134936"/>
              <a:ext cx="19049" cy="2051050"/>
            </a:xfrm>
            <a:prstGeom prst="straightConnector1">
              <a:avLst/>
            </a:prstGeom>
            <a:noFill/>
            <a:ln w="88900" cap="rnd" cmpd="sng">
              <a:solidFill>
                <a:schemeClr val="lt1"/>
              </a:solidFill>
              <a:prstDash val="solid"/>
              <a:miter/>
              <a:headEnd type="stealth" w="med" len="med"/>
              <a:tailEnd type="none" w="med" len="med"/>
            </a:ln>
          </p:spPr>
        </p:cxnSp>
      </p:grpSp>
      <p:sp>
        <p:nvSpPr>
          <p:cNvPr id="415" name="Shape 415"/>
          <p:cNvSpPr txBox="1"/>
          <p:nvPr/>
        </p:nvSpPr>
        <p:spPr>
          <a:xfrm>
            <a:off x="4157662" y="8039100"/>
            <a:ext cx="6930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rgbClr val="FFFF00"/>
                </a:solidFill>
                <a:latin typeface="Cabin"/>
                <a:ea typeface="Cabin"/>
                <a:cs typeface="Cabin"/>
                <a:sym typeface="Cabin"/>
              </a:rPr>
              <a:t>Exam Question:  x = 1 + 2 * 3 - 4 / 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a:solidFill>
                  <a:srgbClr val="FFFF00"/>
                </a:solidFill>
                <a:latin typeface="Cabin"/>
                <a:ea typeface="Cabin"/>
                <a:cs typeface="Cabin"/>
                <a:sym typeface="Cabin"/>
              </a:rPr>
              <a:t>Python Integer Division is Weird!</a:t>
            </a:r>
          </a:p>
        </p:txBody>
      </p:sp>
      <p:sp>
        <p:nvSpPr>
          <p:cNvPr id="421" name="Shape 421"/>
          <p:cNvSpPr txBox="1">
            <a:spLocks noGrp="1"/>
          </p:cNvSpPr>
          <p:nvPr>
            <p:ph type="body" idx="1"/>
          </p:nvPr>
        </p:nvSpPr>
        <p:spPr>
          <a:xfrm>
            <a:off x="1155700" y="2085025"/>
            <a:ext cx="7327800" cy="483660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Integer division truncates</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Floating point division produces floating point numbers</a:t>
            </a:r>
          </a:p>
        </p:txBody>
      </p:sp>
      <p:sp>
        <p:nvSpPr>
          <p:cNvPr id="422" name="Shape 422"/>
          <p:cNvSpPr txBox="1"/>
          <p:nvPr/>
        </p:nvSpPr>
        <p:spPr>
          <a:xfrm>
            <a:off x="9527775" y="2647950"/>
            <a:ext cx="53057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10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5</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9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4</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99 </a:t>
            </a:r>
            <a:r>
              <a:rPr lang="en-US" sz="3000" b="0" i="0" u="none" strike="noStrike" cap="none">
                <a:solidFill>
                  <a:srgbClr val="00FFFF"/>
                </a:solidFill>
                <a:latin typeface="Courier New"/>
                <a:ea typeface="Courier New"/>
                <a:cs typeface="Courier New"/>
                <a:sym typeface="Courier New"/>
              </a:rPr>
              <a:t>/ </a:t>
            </a:r>
            <a:r>
              <a:rPr lang="en-US" sz="3000" b="0" i="0" u="none" strike="noStrike" cap="none">
                <a:solidFill>
                  <a:schemeClr val="lt1"/>
                </a:solidFill>
                <a:latin typeface="Courier New"/>
                <a:ea typeface="Courier New"/>
                <a:cs typeface="Courier New"/>
                <a:sym typeface="Courier New"/>
              </a:rPr>
              <a:t>100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10.0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2.0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5.0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99.0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100.0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0.99</a:t>
            </a:r>
          </a:p>
        </p:txBody>
      </p:sp>
      <p:sp>
        <p:nvSpPr>
          <p:cNvPr id="423" name="Shape 423"/>
          <p:cNvSpPr txBox="1"/>
          <p:nvPr/>
        </p:nvSpPr>
        <p:spPr>
          <a:xfrm>
            <a:off x="1367600" y="7834225"/>
            <a:ext cx="6100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b="0" i="0" u="none" strike="noStrike" cap="none">
                <a:solidFill>
                  <a:srgbClr val="FFFF00"/>
                </a:solidFill>
                <a:latin typeface="Cabin"/>
                <a:ea typeface="Cabin"/>
                <a:cs typeface="Cabin"/>
                <a:sym typeface="Cabin"/>
              </a:rPr>
              <a:t>This changes in Python 3.0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Shape 428"/>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Mixing Integer and Floating</a:t>
            </a:r>
          </a:p>
        </p:txBody>
      </p:sp>
      <p:sp>
        <p:nvSpPr>
          <p:cNvPr id="429" name="Shape 429"/>
          <p:cNvSpPr txBox="1">
            <a:spLocks noGrp="1"/>
          </p:cNvSpPr>
          <p:nvPr>
            <p:ph type="body" idx="1"/>
          </p:nvPr>
        </p:nvSpPr>
        <p:spPr>
          <a:xfrm>
            <a:off x="1155700" y="2603500"/>
            <a:ext cx="6311900"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When you perform an operation where one operand is an integer and the other operand is a floating point, the result is a floating point</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The integer is converted to a floating point before the operation</a:t>
            </a:r>
          </a:p>
        </p:txBody>
      </p:sp>
      <p:sp>
        <p:nvSpPr>
          <p:cNvPr id="430" name="Shape 430"/>
          <p:cNvSpPr txBox="1"/>
          <p:nvPr/>
        </p:nvSpPr>
        <p:spPr>
          <a:xfrm>
            <a:off x="8900725" y="2813050"/>
            <a:ext cx="639150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&gt;&gt;&gt; </a:t>
            </a:r>
            <a:r>
              <a:rPr lang="en-US" sz="2800" b="0" i="0" u="none" strike="noStrike" cap="none">
                <a:solidFill>
                  <a:srgbClr val="FFFF00"/>
                </a:solidFill>
                <a:latin typeface="Courier New"/>
                <a:ea typeface="Courier New"/>
                <a:cs typeface="Courier New"/>
                <a:sym typeface="Courier New"/>
              </a:rPr>
              <a:t>print</a:t>
            </a:r>
            <a:r>
              <a:rPr lang="en-US" sz="2800" b="0" i="0" u="none" strike="noStrike" cap="none">
                <a:solidFill>
                  <a:schemeClr val="lt1"/>
                </a:solidFill>
                <a:latin typeface="Courier New"/>
                <a:ea typeface="Courier New"/>
                <a:cs typeface="Courier New"/>
                <a:sym typeface="Courier New"/>
              </a:rPr>
              <a:t> 99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0</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&gt;&gt;&gt; </a:t>
            </a:r>
            <a:r>
              <a:rPr lang="en-US" sz="2800" b="0" i="0" u="none" strike="noStrike" cap="none">
                <a:solidFill>
                  <a:srgbClr val="FFFF00"/>
                </a:solidFill>
                <a:latin typeface="Courier New"/>
                <a:ea typeface="Courier New"/>
                <a:cs typeface="Courier New"/>
                <a:sym typeface="Courier New"/>
              </a:rPr>
              <a:t>print</a:t>
            </a:r>
            <a:r>
              <a:rPr lang="en-US" sz="2800" b="0" i="0" u="none" strike="noStrike" cap="none">
                <a:solidFill>
                  <a:schemeClr val="lt1"/>
                </a:solidFill>
                <a:latin typeface="Courier New"/>
                <a:ea typeface="Courier New"/>
                <a:cs typeface="Courier New"/>
                <a:sym typeface="Courier New"/>
              </a:rPr>
              <a:t> 99</a:t>
            </a:r>
            <a:r>
              <a:rPr lang="en-US" sz="2800" b="0" i="0" u="none" strike="noStrike" cap="none">
                <a:solidFill>
                  <a:srgbClr val="00FFFF"/>
                </a:solidFill>
                <a:latin typeface="Courier New"/>
                <a:ea typeface="Courier New"/>
                <a:cs typeface="Courier New"/>
                <a:sym typeface="Courier New"/>
              </a:rPr>
              <a:t> /</a:t>
            </a:r>
            <a:r>
              <a:rPr lang="en-US" sz="2800" b="0" i="0" u="none" strike="noStrike" cap="none">
                <a:solidFill>
                  <a:schemeClr val="lt1"/>
                </a:solidFill>
                <a:latin typeface="Courier New"/>
                <a:ea typeface="Courier New"/>
                <a:cs typeface="Courier New"/>
                <a:sym typeface="Courier New"/>
              </a:rPr>
              <a:t> 100.0</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0.99</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&gt;&gt;&gt; </a:t>
            </a:r>
            <a:r>
              <a:rPr lang="en-US" sz="2800" b="0" i="0" u="none" strike="noStrike" cap="none">
                <a:solidFill>
                  <a:srgbClr val="FFFF00"/>
                </a:solidFill>
                <a:latin typeface="Courier New"/>
                <a:ea typeface="Courier New"/>
                <a:cs typeface="Courier New"/>
                <a:sym typeface="Courier New"/>
              </a:rPr>
              <a:t>print</a:t>
            </a:r>
            <a:r>
              <a:rPr lang="en-US" sz="2800" b="0" i="0" u="none" strike="noStrike" cap="none">
                <a:solidFill>
                  <a:schemeClr val="lt1"/>
                </a:solidFill>
                <a:latin typeface="Courier New"/>
                <a:ea typeface="Courier New"/>
                <a:cs typeface="Courier New"/>
                <a:sym typeface="Courier New"/>
              </a:rPr>
              <a:t> 99.0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0.99</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&gt;&gt;&gt; </a:t>
            </a:r>
            <a:r>
              <a:rPr lang="en-US" sz="2800" b="0" i="0" u="none" strike="noStrike" cap="none">
                <a:solidFill>
                  <a:srgbClr val="FFFF00"/>
                </a:solidFill>
                <a:latin typeface="Courier New"/>
                <a:ea typeface="Courier New"/>
                <a:cs typeface="Courier New"/>
                <a:sym typeface="Courier New"/>
              </a:rPr>
              <a:t>print</a:t>
            </a:r>
            <a:r>
              <a:rPr lang="en-US" sz="2800" b="0" i="0" u="none" strike="noStrike" cap="none">
                <a:solidFill>
                  <a:schemeClr val="lt1"/>
                </a:solidFill>
                <a:latin typeface="Courier New"/>
                <a:ea typeface="Courier New"/>
                <a:cs typeface="Courier New"/>
                <a:sym typeface="Courier New"/>
              </a:rPr>
              <a:t> 1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2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3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4.0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5</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-2.5</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&gt;&gt;&gt;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0" i="0" u="none" strike="noStrike" cap="none">
                <a:solidFill>
                  <a:srgbClr val="FFFF00"/>
                </a:solidFill>
                <a:latin typeface="Cabin"/>
                <a:ea typeface="Cabin"/>
                <a:cs typeface="Cabin"/>
                <a:sym typeface="Cabin"/>
              </a:rPr>
              <a:t>What does </a:t>
            </a:r>
            <a:r>
              <a:rPr lang="en-US" sz="7600" b="0" i="0" u="none" strike="noStrike" cap="none">
                <a:solidFill>
                  <a:srgbClr val="FFFF00"/>
                </a:solidFill>
                <a:latin typeface="Arial"/>
                <a:ea typeface="Arial"/>
                <a:cs typeface="Arial"/>
                <a:sym typeface="Arial"/>
              </a:rPr>
              <a:t>“</a:t>
            </a:r>
            <a:r>
              <a:rPr lang="en-US" sz="7600" b="0" i="0" u="none" strike="noStrike" cap="none">
                <a:solidFill>
                  <a:srgbClr val="FFFF00"/>
                </a:solidFill>
                <a:latin typeface="Cabin"/>
                <a:ea typeface="Cabin"/>
                <a:cs typeface="Cabin"/>
                <a:sym typeface="Cabin"/>
              </a:rPr>
              <a:t>Type</a:t>
            </a:r>
            <a:r>
              <a:rPr lang="en-US" sz="7600" b="0" i="0" u="none" strike="noStrike" cap="none">
                <a:solidFill>
                  <a:srgbClr val="FFFF00"/>
                </a:solidFill>
                <a:latin typeface="Arial"/>
                <a:ea typeface="Arial"/>
                <a:cs typeface="Arial"/>
                <a:sym typeface="Arial"/>
              </a:rPr>
              <a:t>”</a:t>
            </a:r>
            <a:r>
              <a:rPr lang="en-US" sz="7600" b="0" i="0" u="none" strike="noStrike" cap="none">
                <a:solidFill>
                  <a:srgbClr val="FFFF00"/>
                </a:solidFill>
                <a:latin typeface="Cabin"/>
                <a:ea typeface="Cabin"/>
                <a:cs typeface="Cabin"/>
                <a:sym typeface="Cabin"/>
              </a:rPr>
              <a:t> Mean?</a:t>
            </a:r>
          </a:p>
        </p:txBody>
      </p:sp>
      <p:sp>
        <p:nvSpPr>
          <p:cNvPr id="436" name="Shape 436"/>
          <p:cNvSpPr txBox="1">
            <a:spLocks noGrp="1"/>
          </p:cNvSpPr>
          <p:nvPr>
            <p:ph type="body" idx="1"/>
          </p:nvPr>
        </p:nvSpPr>
        <p:spPr>
          <a:xfrm>
            <a:off x="1155700" y="2603500"/>
            <a:ext cx="7213600"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In Python variables, literals and constants have a </a:t>
            </a:r>
            <a:r>
              <a:rPr lang="en-US" sz="3600" b="0" i="0" u="none" strike="noStrike" cap="none">
                <a:solidFill>
                  <a:schemeClr val="lt1"/>
                </a:solidFill>
                <a:latin typeface="Arial"/>
                <a:ea typeface="Arial"/>
                <a:cs typeface="Arial"/>
                <a:sym typeface="Arial"/>
              </a:rPr>
              <a:t>“</a:t>
            </a:r>
            <a:r>
              <a:rPr lang="en-US" sz="3600" b="0" i="0" u="none" strike="noStrike" cap="none">
                <a:solidFill>
                  <a:srgbClr val="00FF00"/>
                </a:solidFill>
                <a:latin typeface="Cabin"/>
                <a:ea typeface="Cabin"/>
                <a:cs typeface="Cabin"/>
                <a:sym typeface="Cabin"/>
              </a:rPr>
              <a:t>type</a:t>
            </a:r>
            <a:r>
              <a:rPr lang="en-US" sz="3600" b="0" i="0" u="none" strike="noStrike" cap="none">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Python knows the </a:t>
            </a:r>
            <a:r>
              <a:rPr lang="en-US" sz="3600" b="0" i="0" u="none" strike="noStrike" cap="none">
                <a:solidFill>
                  <a:srgbClr val="00FF00"/>
                </a:solidFill>
                <a:latin typeface="Cabin"/>
                <a:ea typeface="Cabin"/>
                <a:cs typeface="Cabin"/>
                <a:sym typeface="Cabin"/>
              </a:rPr>
              <a:t>difference</a:t>
            </a:r>
            <a:r>
              <a:rPr lang="en-US" sz="3600" b="0" i="0" u="none" strike="noStrike" cap="none">
                <a:solidFill>
                  <a:schemeClr val="lt1"/>
                </a:solidFill>
                <a:latin typeface="Cabin"/>
                <a:ea typeface="Cabin"/>
                <a:cs typeface="Cabin"/>
                <a:sym typeface="Cabin"/>
              </a:rPr>
              <a:t> between an integer number and a string</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For example </a:t>
            </a:r>
            <a:r>
              <a:rPr lang="en-US" sz="3600" b="0" i="0" u="none" strike="noStrike" cap="none">
                <a:solidFill>
                  <a:schemeClr val="lt1"/>
                </a:solidFill>
                <a:latin typeface="Arial"/>
                <a:ea typeface="Arial"/>
                <a:cs typeface="Arial"/>
                <a:sym typeface="Arial"/>
              </a:rPr>
              <a:t>“</a:t>
            </a:r>
            <a:r>
              <a:rPr lang="en-US" sz="3600" b="0" i="0" u="none" strike="noStrike" cap="none">
                <a:solidFill>
                  <a:srgbClr val="00FFFF"/>
                </a:solidFill>
                <a:latin typeface="Cabin"/>
                <a:ea typeface="Cabin"/>
                <a:cs typeface="Cabin"/>
                <a:sym typeface="Cabin"/>
              </a:rPr>
              <a:t>+</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means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addition</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if something is a number and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concatenate</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if something is a string </a:t>
            </a:r>
          </a:p>
        </p:txBody>
      </p:sp>
      <p:sp>
        <p:nvSpPr>
          <p:cNvPr id="437" name="Shape 437"/>
          <p:cNvSpPr txBox="1"/>
          <p:nvPr/>
        </p:nvSpPr>
        <p:spPr>
          <a:xfrm>
            <a:off x="9982200" y="3549650"/>
            <a:ext cx="6076799"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a:solidFill>
                  <a:srgbClr val="FFFF00"/>
                </a:solidFill>
                <a:latin typeface="Courier New"/>
                <a:ea typeface="Courier New"/>
                <a:cs typeface="Courier New"/>
                <a:sym typeface="Courier New"/>
              </a:rPr>
              <a:t>&gt;&gt;&gt; ddd = 1 + 4</a:t>
            </a:r>
          </a:p>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a:solidFill>
                  <a:srgbClr val="FFFF00"/>
                </a:solidFill>
                <a:latin typeface="Courier New"/>
                <a:ea typeface="Courier New"/>
                <a:cs typeface="Courier New"/>
                <a:sym typeface="Courier New"/>
              </a:rPr>
              <a:t>&gt;&gt;&gt; print ddd</a:t>
            </a:r>
          </a:p>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a:solidFill>
                  <a:srgbClr val="FFFF00"/>
                </a:solidFill>
                <a:latin typeface="Courier New"/>
                <a:ea typeface="Courier New"/>
                <a:cs typeface="Courier New"/>
                <a:sym typeface="Courier New"/>
              </a:rPr>
              <a:t>5</a:t>
            </a:r>
          </a:p>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a:solidFill>
                  <a:srgbClr val="FFFF00"/>
                </a:solidFill>
                <a:latin typeface="Courier New"/>
                <a:ea typeface="Courier New"/>
                <a:cs typeface="Courier New"/>
                <a:sym typeface="Courier New"/>
              </a:rPr>
              <a:t>&gt;&gt;&gt; eee = 'hello ' + 'there'</a:t>
            </a:r>
          </a:p>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a:solidFill>
                  <a:srgbClr val="FFFF00"/>
                </a:solidFill>
                <a:latin typeface="Courier New"/>
                <a:ea typeface="Courier New"/>
                <a:cs typeface="Courier New"/>
                <a:sym typeface="Courier New"/>
              </a:rPr>
              <a:t>&gt;&gt;&gt; print eee</a:t>
            </a:r>
          </a:p>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a:solidFill>
                  <a:srgbClr val="FFFF00"/>
                </a:solidFill>
                <a:latin typeface="Courier New"/>
                <a:ea typeface="Courier New"/>
                <a:cs typeface="Courier New"/>
                <a:sym typeface="Courier New"/>
              </a:rPr>
              <a:t>hello there</a:t>
            </a:r>
          </a:p>
        </p:txBody>
      </p:sp>
      <p:sp>
        <p:nvSpPr>
          <p:cNvPr id="438" name="Shape 438"/>
          <p:cNvSpPr txBox="1"/>
          <p:nvPr/>
        </p:nvSpPr>
        <p:spPr>
          <a:xfrm>
            <a:off x="9141125" y="7785100"/>
            <a:ext cx="6214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concatenate = put together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1282700" y="241300"/>
            <a:ext cx="13233299" cy="22860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800" b="0" i="0" u="none" strike="noStrike" cap="none">
                <a:solidFill>
                  <a:srgbClr val="FFFF00"/>
                </a:solidFill>
                <a:latin typeface="Cabin"/>
                <a:ea typeface="Cabin"/>
                <a:cs typeface="Cabin"/>
                <a:sym typeface="Cabin"/>
              </a:rPr>
              <a:t>Constants</a:t>
            </a:r>
          </a:p>
        </p:txBody>
      </p:sp>
      <p:sp>
        <p:nvSpPr>
          <p:cNvPr id="251" name="Shape 251"/>
          <p:cNvSpPr txBox="1">
            <a:spLocks noGrp="1"/>
          </p:cNvSpPr>
          <p:nvPr>
            <p:ph type="body" idx="1"/>
          </p:nvPr>
        </p:nvSpPr>
        <p:spPr>
          <a:xfrm>
            <a:off x="977900" y="2590800"/>
            <a:ext cx="13233299" cy="4521299"/>
          </a:xfrm>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rgbClr val="FF9900"/>
              </a:buClr>
              <a:buSzPct val="100000"/>
              <a:buFont typeface="Cabin"/>
              <a:buChar char="•"/>
            </a:pPr>
            <a:r>
              <a:rPr lang="en-US" sz="3600" b="0" i="0" u="none" strike="noStrike" cap="none">
                <a:solidFill>
                  <a:srgbClr val="FF9900"/>
                </a:solidFill>
                <a:latin typeface="Cabin"/>
                <a:ea typeface="Cabin"/>
                <a:cs typeface="Cabin"/>
                <a:sym typeface="Cabin"/>
              </a:rPr>
              <a:t>Fixed values </a:t>
            </a:r>
            <a:r>
              <a:rPr lang="en-US" sz="3600" b="0" i="0" u="none" strike="noStrike" cap="none">
                <a:solidFill>
                  <a:srgbClr val="FFFFFF"/>
                </a:solidFill>
                <a:latin typeface="Cabin"/>
                <a:ea typeface="Cabin"/>
                <a:cs typeface="Cabin"/>
                <a:sym typeface="Cabin"/>
              </a:rPr>
              <a:t>such as numbers, letters, and strings are called </a:t>
            </a:r>
            <a:r>
              <a:rPr lang="en-US" sz="3600" b="0" i="0" u="none" strike="noStrike" cap="none">
                <a:solidFill>
                  <a:srgbClr val="FF9900"/>
                </a:solidFill>
                <a:latin typeface="Arial"/>
                <a:ea typeface="Arial"/>
                <a:cs typeface="Arial"/>
                <a:sym typeface="Arial"/>
              </a:rPr>
              <a:t>“</a:t>
            </a:r>
            <a:r>
              <a:rPr lang="en-US" sz="3600" b="0" i="0" u="none" strike="noStrike" cap="none">
                <a:solidFill>
                  <a:srgbClr val="FF9900"/>
                </a:solidFill>
                <a:latin typeface="Cabin"/>
                <a:ea typeface="Cabin"/>
                <a:cs typeface="Cabin"/>
                <a:sym typeface="Cabin"/>
              </a:rPr>
              <a:t>constants</a:t>
            </a:r>
            <a:r>
              <a:rPr lang="en-US" sz="3600" b="0" i="0" u="none" strike="noStrike" cap="none">
                <a:solidFill>
                  <a:srgbClr val="FF9900"/>
                </a:solidFill>
                <a:latin typeface="Arial"/>
                <a:ea typeface="Arial"/>
                <a:cs typeface="Arial"/>
                <a:sym typeface="Arial"/>
              </a:rPr>
              <a:t>”</a:t>
            </a:r>
            <a:r>
              <a:rPr lang="en-US" sz="3600" b="0" i="0" u="none" strike="noStrike" cap="none">
                <a:solidFill>
                  <a:srgbClr val="FF9900"/>
                </a:solidFill>
                <a:latin typeface="Cabin"/>
                <a:ea typeface="Cabin"/>
                <a:cs typeface="Cabin"/>
                <a:sym typeface="Cabin"/>
              </a:rPr>
              <a:t> </a:t>
            </a:r>
            <a:r>
              <a:rPr lang="en-US" sz="3600" b="0" i="0" u="none" strike="noStrike" cap="none">
                <a:solidFill>
                  <a:srgbClr val="FFFFFF"/>
                </a:solidFill>
                <a:latin typeface="Cabin"/>
                <a:ea typeface="Cabin"/>
                <a:cs typeface="Cabin"/>
                <a:sym typeface="Cabin"/>
              </a:rPr>
              <a:t>because their value does not change</a:t>
            </a:r>
          </a:p>
          <a:p>
            <a:pPr marL="1104900" marR="0" lvl="0" indent="-603377" algn="l" rtl="0">
              <a:lnSpc>
                <a:spcPct val="100000"/>
              </a:lnSpc>
              <a:spcBef>
                <a:spcPts val="23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Numeric </a:t>
            </a:r>
            <a:r>
              <a:rPr lang="en-US" sz="3600" b="0" i="0" u="none" strike="noStrike" cap="none">
                <a:solidFill>
                  <a:srgbClr val="FF9900"/>
                </a:solidFill>
                <a:latin typeface="Cabin"/>
                <a:ea typeface="Cabin"/>
                <a:cs typeface="Cabin"/>
                <a:sym typeface="Cabin"/>
              </a:rPr>
              <a:t>constants</a:t>
            </a:r>
            <a:r>
              <a:rPr lang="en-US" sz="3600" b="0" i="0" u="none" strike="noStrike" cap="none">
                <a:solidFill>
                  <a:schemeClr val="lt1"/>
                </a:solidFill>
                <a:latin typeface="Cabin"/>
                <a:ea typeface="Cabin"/>
                <a:cs typeface="Cabin"/>
                <a:sym typeface="Cabin"/>
              </a:rPr>
              <a:t> are as you expect</a:t>
            </a:r>
          </a:p>
          <a:p>
            <a:pPr marL="1104900" marR="0" lvl="0" indent="-603377" algn="l" rtl="0">
              <a:lnSpc>
                <a:spcPct val="100000"/>
              </a:lnSpc>
              <a:spcBef>
                <a:spcPts val="23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String </a:t>
            </a:r>
            <a:r>
              <a:rPr lang="en-US" sz="3600" b="0" i="0" u="none" strike="noStrike" cap="none">
                <a:solidFill>
                  <a:srgbClr val="FF9900"/>
                </a:solidFill>
                <a:latin typeface="Cabin"/>
                <a:ea typeface="Cabin"/>
                <a:cs typeface="Cabin"/>
                <a:sym typeface="Cabin"/>
              </a:rPr>
              <a:t>constants</a:t>
            </a:r>
            <a:r>
              <a:rPr lang="en-US" sz="3600" b="0" i="0" u="none" strike="noStrike" cap="none">
                <a:solidFill>
                  <a:schemeClr val="lt1"/>
                </a:solidFill>
                <a:latin typeface="Cabin"/>
                <a:ea typeface="Cabin"/>
                <a:cs typeface="Cabin"/>
                <a:sym typeface="Cabin"/>
              </a:rPr>
              <a:t> use single</a:t>
            </a:r>
            <a:r>
              <a:rPr lang="en-US" sz="3600">
                <a:solidFill>
                  <a:schemeClr val="lt1"/>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quotes (')</a:t>
            </a:r>
            <a:br>
              <a:rPr lang="en-US" sz="3600" b="0" i="0" u="none" strike="noStrike" cap="none">
                <a:solidFill>
                  <a:schemeClr val="lt1"/>
                </a:solidFill>
                <a:latin typeface="Cabin"/>
                <a:ea typeface="Cabin"/>
                <a:cs typeface="Cabin"/>
                <a:sym typeface="Cabin"/>
              </a:rPr>
            </a:br>
            <a:r>
              <a:rPr lang="en-US" sz="3600" b="0" i="0" u="none" strike="noStrike" cap="none">
                <a:solidFill>
                  <a:schemeClr val="lt1"/>
                </a:solidFill>
                <a:latin typeface="Cabin"/>
                <a:ea typeface="Cabin"/>
                <a:cs typeface="Cabin"/>
                <a:sym typeface="Cabin"/>
              </a:rPr>
              <a:t>or double</a:t>
            </a:r>
            <a:r>
              <a:rPr lang="en-US" sz="3600">
                <a:solidFill>
                  <a:schemeClr val="lt1"/>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quotes (")</a:t>
            </a:r>
            <a:br>
              <a:rPr lang="en-US" sz="3600" b="0" i="0" u="none" strike="noStrike" cap="none">
                <a:solidFill>
                  <a:schemeClr val="lt1"/>
                </a:solidFill>
                <a:latin typeface="Cabin"/>
                <a:ea typeface="Cabin"/>
                <a:cs typeface="Cabin"/>
                <a:sym typeface="Cabin"/>
              </a:rPr>
            </a:br>
            <a:endParaRPr lang="en-US" sz="3600" b="0" i="0" u="none" strike="noStrike" cap="none">
              <a:solidFill>
                <a:schemeClr val="lt1"/>
              </a:solidFill>
              <a:latin typeface="Cabin"/>
              <a:ea typeface="Cabin"/>
              <a:cs typeface="Cabin"/>
              <a:sym typeface="Cabin"/>
            </a:endParaRPr>
          </a:p>
        </p:txBody>
      </p:sp>
      <p:sp>
        <p:nvSpPr>
          <p:cNvPr id="252" name="Shape 252"/>
          <p:cNvSpPr txBox="1"/>
          <p:nvPr/>
        </p:nvSpPr>
        <p:spPr>
          <a:xfrm>
            <a:off x="10326050" y="5041900"/>
            <a:ext cx="5320199" cy="3454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rgbClr val="FF7F00"/>
                </a:solidFill>
                <a:latin typeface="Courier New"/>
                <a:ea typeface="Courier New"/>
                <a:cs typeface="Courier New"/>
                <a:sym typeface="Courier New"/>
              </a:rPr>
              <a:t> </a:t>
            </a:r>
            <a:r>
              <a:rPr lang="en-US" sz="3000" b="0" i="0" u="none" strike="noStrike" cap="none">
                <a:solidFill>
                  <a:srgbClr val="FF9900"/>
                </a:solidFill>
                <a:latin typeface="Courier New"/>
                <a:ea typeface="Courier New"/>
                <a:cs typeface="Courier New"/>
                <a:sym typeface="Courier New"/>
              </a:rPr>
              <a:t>123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123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rgbClr val="FF7F00"/>
                </a:solidFill>
                <a:latin typeface="Courier New"/>
                <a:ea typeface="Courier New"/>
                <a:cs typeface="Courier New"/>
                <a:sym typeface="Courier New"/>
              </a:rPr>
              <a:t> </a:t>
            </a:r>
            <a:r>
              <a:rPr lang="en-US" sz="3000" b="0" i="0" u="none" strike="noStrike" cap="none">
                <a:solidFill>
                  <a:srgbClr val="FF9900"/>
                </a:solidFill>
                <a:latin typeface="Courier New"/>
                <a:ea typeface="Courier New"/>
                <a:cs typeface="Courier New"/>
                <a:sym typeface="Courier New"/>
              </a:rPr>
              <a:t>98.6</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98.6</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a:t>
            </a:r>
            <a:r>
              <a:rPr lang="en-US" sz="3000" b="0" i="0" u="none" strike="noStrike" cap="none">
                <a:solidFill>
                  <a:srgbClr val="FFFF00"/>
                </a:solidFill>
                <a:latin typeface="Courier New"/>
                <a:ea typeface="Courier New"/>
                <a:cs typeface="Courier New"/>
                <a:sym typeface="Courier New"/>
              </a:rPr>
              <a:t> print</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FF9900"/>
                </a:solidFill>
                <a:latin typeface="Courier New"/>
                <a:ea typeface="Courier New"/>
                <a:cs typeface="Courier New"/>
                <a:sym typeface="Courier New"/>
              </a:rPr>
              <a:t>'Hello world'</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Hello world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Shape 443"/>
          <p:cNvSpPr txBox="1">
            <a:spLocks noGrp="1"/>
          </p:cNvSpPr>
          <p:nvPr>
            <p:ph type="title"/>
          </p:nvPr>
        </p:nvSpPr>
        <p:spPr>
          <a:xfrm>
            <a:off x="3387675" y="83275"/>
            <a:ext cx="73152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Type Matters</a:t>
            </a:r>
          </a:p>
        </p:txBody>
      </p:sp>
      <p:sp>
        <p:nvSpPr>
          <p:cNvPr id="444" name="Shape 444"/>
          <p:cNvSpPr txBox="1">
            <a:spLocks noGrp="1"/>
          </p:cNvSpPr>
          <p:nvPr>
            <p:ph type="body" idx="1"/>
          </p:nvPr>
        </p:nvSpPr>
        <p:spPr>
          <a:xfrm>
            <a:off x="774700" y="2603500"/>
            <a:ext cx="7467600"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Python knows what </a:t>
            </a:r>
            <a:r>
              <a:rPr lang="en-US" sz="3600" b="0" i="0" u="none" strike="noStrike" cap="none">
                <a:solidFill>
                  <a:schemeClr val="lt1"/>
                </a:solidFill>
                <a:latin typeface="Arial"/>
                <a:ea typeface="Arial"/>
                <a:cs typeface="Arial"/>
                <a:sym typeface="Arial"/>
              </a:rPr>
              <a:t>“</a:t>
            </a:r>
            <a:r>
              <a:rPr lang="en-US" sz="3600" b="0" i="0" u="none" strike="noStrike" cap="none">
                <a:solidFill>
                  <a:srgbClr val="00FF00"/>
                </a:solidFill>
                <a:latin typeface="Cabin"/>
                <a:ea typeface="Cabin"/>
                <a:cs typeface="Cabin"/>
                <a:sym typeface="Cabin"/>
              </a:rPr>
              <a:t>type</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everything is </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Some operations are prohibited</a:t>
            </a:r>
          </a:p>
          <a:p>
            <a:pPr marL="749300" marR="0" lvl="0" indent="-371094" algn="l" rtl="0">
              <a:lnSpc>
                <a:spcPct val="100000"/>
              </a:lnSpc>
              <a:spcBef>
                <a:spcPts val="3500"/>
              </a:spcBef>
              <a:spcAft>
                <a:spcPts val="0"/>
              </a:spcAft>
              <a:buClr>
                <a:srgbClr val="00FFFF"/>
              </a:buClr>
              <a:buSzPct val="100000"/>
              <a:buFont typeface="Cabin"/>
              <a:buChar char="•"/>
            </a:pPr>
            <a:r>
              <a:rPr lang="en-US" sz="3600" b="0" i="0" u="none" strike="noStrike" cap="none">
                <a:solidFill>
                  <a:srgbClr val="00FFFF"/>
                </a:solidFill>
                <a:latin typeface="Cabin"/>
                <a:ea typeface="Cabin"/>
                <a:cs typeface="Cabin"/>
                <a:sym typeface="Cabin"/>
              </a:rPr>
              <a:t>You cannot </a:t>
            </a:r>
            <a:r>
              <a:rPr lang="en-US" sz="3600" b="0" i="0" u="none" strike="noStrike" cap="none">
                <a:solidFill>
                  <a:srgbClr val="00FFFF"/>
                </a:solidFill>
                <a:latin typeface="Arial"/>
                <a:ea typeface="Arial"/>
                <a:cs typeface="Arial"/>
                <a:sym typeface="Arial"/>
              </a:rPr>
              <a:t>“</a:t>
            </a:r>
            <a:r>
              <a:rPr lang="en-US" sz="3600" b="0" i="0" u="none" strike="noStrike" cap="none">
                <a:solidFill>
                  <a:srgbClr val="00FFFF"/>
                </a:solidFill>
                <a:latin typeface="Cabin"/>
                <a:ea typeface="Cabin"/>
                <a:cs typeface="Cabin"/>
                <a:sym typeface="Cabin"/>
              </a:rPr>
              <a:t>add 1</a:t>
            </a:r>
            <a:r>
              <a:rPr lang="en-US" sz="3600" b="0" i="0" u="none" strike="noStrike" cap="none">
                <a:solidFill>
                  <a:srgbClr val="00FFFF"/>
                </a:solidFill>
                <a:latin typeface="Arial"/>
                <a:ea typeface="Arial"/>
                <a:cs typeface="Arial"/>
                <a:sym typeface="Arial"/>
              </a:rPr>
              <a:t>”</a:t>
            </a:r>
            <a:r>
              <a:rPr lang="en-US" sz="3600" b="0" i="0" u="none" strike="noStrike" cap="none">
                <a:solidFill>
                  <a:srgbClr val="00FFFF"/>
                </a:solidFill>
                <a:latin typeface="Cabin"/>
                <a:ea typeface="Cabin"/>
                <a:cs typeface="Cabin"/>
                <a:sym typeface="Cabin"/>
              </a:rPr>
              <a:t> to a string</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We can ask Python what type something is by using the </a:t>
            </a:r>
            <a:r>
              <a:rPr lang="en-US" sz="3600" b="0" i="0" u="none" strike="noStrike" cap="none">
                <a:solidFill>
                  <a:srgbClr val="00FF00"/>
                </a:solidFill>
                <a:latin typeface="Cabin"/>
                <a:ea typeface="Cabin"/>
                <a:cs typeface="Cabin"/>
                <a:sym typeface="Cabin"/>
              </a:rPr>
              <a:t>type()</a:t>
            </a:r>
            <a:r>
              <a:rPr lang="en-US" sz="3600" b="0" i="0" u="none" strike="noStrike" cap="none">
                <a:solidFill>
                  <a:schemeClr val="lt1"/>
                </a:solidFill>
                <a:latin typeface="Cabin"/>
                <a:ea typeface="Cabin"/>
                <a:cs typeface="Cabin"/>
                <a:sym typeface="Cabin"/>
              </a:rPr>
              <a:t> function</a:t>
            </a:r>
          </a:p>
        </p:txBody>
      </p:sp>
      <p:sp>
        <p:nvSpPr>
          <p:cNvPr id="445" name="Shape 445"/>
          <p:cNvSpPr txBox="1"/>
          <p:nvPr/>
        </p:nvSpPr>
        <p:spPr>
          <a:xfrm>
            <a:off x="8778875" y="2120900"/>
            <a:ext cx="7315200" cy="6403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&gt;&gt;&gt; eee = 'hello ' + 'there'</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&gt;&gt;&gt; </a:t>
            </a:r>
            <a:r>
              <a:rPr lang="en-US" sz="2800" b="0" i="0" u="none" strike="noStrike" cap="none">
                <a:solidFill>
                  <a:srgbClr val="00FFFF"/>
                </a:solidFill>
                <a:latin typeface="Courier New"/>
                <a:ea typeface="Courier New"/>
                <a:cs typeface="Courier New"/>
                <a:sym typeface="Courier New"/>
              </a:rPr>
              <a:t>eee = eee + 1</a:t>
            </a:r>
          </a:p>
          <a:p>
            <a:pPr marL="0" marR="0" lvl="0" indent="0" algn="l" rtl="0">
              <a:lnSpc>
                <a:spcPct val="100000"/>
              </a:lnSpc>
              <a:spcBef>
                <a:spcPts val="0"/>
              </a:spcBef>
              <a:spcAft>
                <a:spcPts val="0"/>
              </a:spcAft>
              <a:buClr>
                <a:srgbClr val="FF0000"/>
              </a:buClr>
              <a:buSzPct val="25000"/>
              <a:buFont typeface="Cabin"/>
              <a:buNone/>
            </a:pPr>
            <a:r>
              <a:rPr lang="en-US" sz="2800" b="0" i="0" u="none" strike="noStrike" cap="none">
                <a:solidFill>
                  <a:srgbClr val="E06666"/>
                </a:solidFill>
                <a:latin typeface="Courier New"/>
                <a:ea typeface="Courier New"/>
                <a:cs typeface="Courier New"/>
                <a:sym typeface="Courier New"/>
              </a:rPr>
              <a:t>Traceback (most recent call last):</a:t>
            </a:r>
          </a:p>
          <a:p>
            <a:pPr marL="0" marR="0" lvl="0" indent="0" algn="l" rtl="0">
              <a:lnSpc>
                <a:spcPct val="100000"/>
              </a:lnSpc>
              <a:spcBef>
                <a:spcPts val="0"/>
              </a:spcBef>
              <a:spcAft>
                <a:spcPts val="0"/>
              </a:spcAft>
              <a:buClr>
                <a:srgbClr val="FF0000"/>
              </a:buClr>
              <a:buSzPct val="25000"/>
              <a:buFont typeface="Cabin"/>
              <a:buNone/>
            </a:pPr>
            <a:r>
              <a:rPr lang="en-US" sz="2800" b="0" i="0" u="none" strike="noStrike" cap="none">
                <a:solidFill>
                  <a:srgbClr val="E06666"/>
                </a:solidFill>
                <a:latin typeface="Courier New"/>
                <a:ea typeface="Courier New"/>
                <a:cs typeface="Courier New"/>
                <a:sym typeface="Courier New"/>
              </a:rPr>
              <a:t>  File "&lt;stdin&gt;", line 1, in &lt;module&gt;</a:t>
            </a:r>
          </a:p>
          <a:p>
            <a:pPr marL="0" marR="0" lvl="0" indent="0" algn="l" rtl="0">
              <a:lnSpc>
                <a:spcPct val="100000"/>
              </a:lnSpc>
              <a:spcBef>
                <a:spcPts val="0"/>
              </a:spcBef>
              <a:spcAft>
                <a:spcPts val="0"/>
              </a:spcAft>
              <a:buClr>
                <a:srgbClr val="FF0000"/>
              </a:buClr>
              <a:buSzPct val="25000"/>
              <a:buFont typeface="Cabin"/>
              <a:buNone/>
            </a:pPr>
            <a:r>
              <a:rPr lang="en-US" sz="2800" b="0" i="0" u="none" strike="noStrike" cap="none">
                <a:solidFill>
                  <a:srgbClr val="E06666"/>
                </a:solidFill>
                <a:latin typeface="Courier New"/>
                <a:ea typeface="Courier New"/>
                <a:cs typeface="Courier New"/>
                <a:sym typeface="Courier New"/>
              </a:rPr>
              <a:t>TypeError: cannot concatenate 'str' and 'int' objects</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&gt;&gt;&gt; </a:t>
            </a:r>
            <a:r>
              <a:rPr lang="en-US" sz="2800" b="0" i="0" u="none" strike="noStrike" cap="none">
                <a:solidFill>
                  <a:srgbClr val="00FF00"/>
                </a:solidFill>
                <a:latin typeface="Courier New"/>
                <a:ea typeface="Courier New"/>
                <a:cs typeface="Courier New"/>
                <a:sym typeface="Courier New"/>
              </a:rPr>
              <a:t>type</a:t>
            </a:r>
            <a:r>
              <a:rPr lang="en-US" sz="2800" b="0" i="0" u="none" strike="noStrike" cap="none">
                <a:solidFill>
                  <a:srgbClr val="FFFF00"/>
                </a:solidFill>
                <a:latin typeface="Courier New"/>
                <a:ea typeface="Courier New"/>
                <a:cs typeface="Courier New"/>
                <a:sym typeface="Courier New"/>
              </a:rPr>
              <a:t>(eee)</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&lt;type 'str'&gt;</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&gt;&gt;&gt; </a:t>
            </a:r>
            <a:r>
              <a:rPr lang="en-US" sz="2800" b="0" i="0" u="none" strike="noStrike" cap="none">
                <a:solidFill>
                  <a:srgbClr val="00FF00"/>
                </a:solidFill>
                <a:latin typeface="Courier New"/>
                <a:ea typeface="Courier New"/>
                <a:cs typeface="Courier New"/>
                <a:sym typeface="Courier New"/>
              </a:rPr>
              <a:t>type</a:t>
            </a:r>
            <a:r>
              <a:rPr lang="en-US" sz="2800" b="0" i="0" u="none" strike="noStrike" cap="none">
                <a:solidFill>
                  <a:srgbClr val="FFFF00"/>
                </a:solidFill>
                <a:latin typeface="Courier New"/>
                <a:ea typeface="Courier New"/>
                <a:cs typeface="Courier New"/>
                <a:sym typeface="Courier New"/>
              </a:rPr>
              <a:t>('hello')</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&lt;type 'str'&gt;</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&gt;&gt;&gt; </a:t>
            </a:r>
            <a:r>
              <a:rPr lang="en-US" sz="2800" b="0" i="0" u="none" strike="noStrike" cap="none">
                <a:solidFill>
                  <a:srgbClr val="00FF00"/>
                </a:solidFill>
                <a:latin typeface="Courier New"/>
                <a:ea typeface="Courier New"/>
                <a:cs typeface="Courier New"/>
                <a:sym typeface="Courier New"/>
              </a:rPr>
              <a:t>type</a:t>
            </a:r>
            <a:r>
              <a:rPr lang="en-US" sz="2800" b="0" i="0" u="none" strike="noStrike" cap="none">
                <a:solidFill>
                  <a:srgbClr val="FFFF00"/>
                </a:solidFill>
                <a:latin typeface="Courier New"/>
                <a:ea typeface="Courier New"/>
                <a:cs typeface="Courier New"/>
                <a:sym typeface="Courier New"/>
              </a:rPr>
              <a:t>(1)</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&lt;type 'int'&gt;</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&gt;&gt;&gt;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Shape 450"/>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0" i="0" u="none" strike="noStrike" cap="none">
                <a:solidFill>
                  <a:srgbClr val="FFFF00"/>
                </a:solidFill>
                <a:latin typeface="Cabin"/>
                <a:ea typeface="Cabin"/>
                <a:cs typeface="Cabin"/>
                <a:sym typeface="Cabin"/>
              </a:rPr>
              <a:t>Several Types of Numbers</a:t>
            </a:r>
          </a:p>
        </p:txBody>
      </p:sp>
      <p:sp>
        <p:nvSpPr>
          <p:cNvPr id="451" name="Shape 451"/>
          <p:cNvSpPr txBox="1">
            <a:spLocks noGrp="1"/>
          </p:cNvSpPr>
          <p:nvPr>
            <p:ph type="body" idx="1"/>
          </p:nvPr>
        </p:nvSpPr>
        <p:spPr>
          <a:xfrm>
            <a:off x="1155700" y="2603500"/>
            <a:ext cx="8407399"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Numbers have two main types</a:t>
            </a:r>
          </a:p>
          <a:p>
            <a:pPr marL="1041400" marR="0" lvl="1" indent="-371094" algn="l" rtl="0">
              <a:lnSpc>
                <a:spcPct val="100000"/>
              </a:lnSpc>
              <a:spcBef>
                <a:spcPts val="3500"/>
              </a:spcBef>
              <a:spcAft>
                <a:spcPts val="0"/>
              </a:spcAft>
              <a:buClr>
                <a:schemeClr val="lt1"/>
              </a:buClr>
              <a:buSzPct val="100000"/>
              <a:buFont typeface="Cabin"/>
            </a:pPr>
            <a:r>
              <a:rPr lang="en-US" sz="3600" b="0" i="0" u="none" strike="noStrike" cap="none">
                <a:solidFill>
                  <a:srgbClr val="FFFF00"/>
                </a:solidFill>
                <a:latin typeface="Cabin"/>
                <a:ea typeface="Cabin"/>
                <a:cs typeface="Cabin"/>
                <a:sym typeface="Cabin"/>
              </a:rPr>
              <a:t>Integers</a:t>
            </a:r>
            <a:r>
              <a:rPr lang="en-US" sz="3600" b="0" i="0" u="none" strike="noStrike" cap="none">
                <a:solidFill>
                  <a:schemeClr val="lt1"/>
                </a:solidFill>
                <a:latin typeface="Cabin"/>
                <a:ea typeface="Cabin"/>
                <a:cs typeface="Cabin"/>
                <a:sym typeface="Cabin"/>
              </a:rPr>
              <a:t> are whole numbers: </a:t>
            </a:r>
            <a:br>
              <a:rPr lang="en-US" sz="3600" b="0" i="0" u="none" strike="noStrike" cap="none">
                <a:solidFill>
                  <a:schemeClr val="lt1"/>
                </a:solidFill>
                <a:latin typeface="Cabin"/>
                <a:ea typeface="Cabin"/>
                <a:cs typeface="Cabin"/>
                <a:sym typeface="Cabin"/>
              </a:rPr>
            </a:br>
            <a:r>
              <a:rPr lang="en-US" sz="3600" b="0" i="0" u="none" strike="noStrike" cap="none">
                <a:solidFill>
                  <a:schemeClr val="lt1"/>
                </a:solidFill>
                <a:latin typeface="Cabin"/>
                <a:ea typeface="Cabin"/>
                <a:cs typeface="Cabin"/>
                <a:sym typeface="Cabin"/>
              </a:rPr>
              <a:t>-14, -2, 0, 1, 100, 401233</a:t>
            </a:r>
          </a:p>
          <a:p>
            <a:pPr marL="1041400" marR="0" lvl="1" indent="-371094" algn="l" rtl="0">
              <a:lnSpc>
                <a:spcPct val="100000"/>
              </a:lnSpc>
              <a:spcBef>
                <a:spcPts val="3500"/>
              </a:spcBef>
              <a:spcAft>
                <a:spcPts val="0"/>
              </a:spcAft>
              <a:buClr>
                <a:schemeClr val="lt1"/>
              </a:buClr>
              <a:buSzPct val="100000"/>
              <a:buFont typeface="Cabin"/>
            </a:pPr>
            <a:r>
              <a:rPr lang="en-US" sz="3600" b="0" i="0" u="none" strike="noStrike" cap="none">
                <a:solidFill>
                  <a:srgbClr val="FFFF00"/>
                </a:solidFill>
                <a:latin typeface="Cabin"/>
                <a:ea typeface="Cabin"/>
                <a:cs typeface="Cabin"/>
                <a:sym typeface="Cabin"/>
              </a:rPr>
              <a:t>Floating Point Numbers</a:t>
            </a:r>
            <a:r>
              <a:rPr lang="en-US" sz="3600" b="0" i="0" u="none" strike="noStrike" cap="none">
                <a:solidFill>
                  <a:schemeClr val="lt1"/>
                </a:solidFill>
                <a:latin typeface="Cabin"/>
                <a:ea typeface="Cabin"/>
                <a:cs typeface="Cabin"/>
                <a:sym typeface="Cabin"/>
              </a:rPr>
              <a:t> have decimal parts:  -2.5 , 0.0, 98.6, 14.0</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There are other number types - they are variations on float and integer</a:t>
            </a:r>
          </a:p>
        </p:txBody>
      </p:sp>
      <p:sp>
        <p:nvSpPr>
          <p:cNvPr id="452" name="Shape 452"/>
          <p:cNvSpPr txBox="1"/>
          <p:nvPr/>
        </p:nvSpPr>
        <p:spPr>
          <a:xfrm>
            <a:off x="10902900" y="2533650"/>
            <a:ext cx="5238599" cy="5829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r>
              <a:rPr lang="en-US" sz="3400" b="0" i="0" u="none" strike="noStrike" cap="none">
                <a:solidFill>
                  <a:srgbClr val="00FF00"/>
                </a:solidFill>
                <a:latin typeface="Courier New"/>
                <a:ea typeface="Courier New"/>
                <a:cs typeface="Courier New"/>
                <a:sym typeface="Courier New"/>
              </a:rPr>
              <a:t>xx</a:t>
            </a:r>
            <a:r>
              <a:rPr lang="en-US" sz="3400" b="0" i="0" u="none" strike="noStrike" cap="none">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r>
              <a:rPr lang="en-US" sz="3400" b="0" i="0" u="none" strike="noStrike" cap="none">
                <a:solidFill>
                  <a:srgbClr val="FFFF00"/>
                </a:solidFill>
                <a:latin typeface="Courier New"/>
                <a:ea typeface="Courier New"/>
                <a:cs typeface="Courier New"/>
                <a:sym typeface="Courier New"/>
              </a:rPr>
              <a:t>type</a:t>
            </a:r>
            <a:r>
              <a:rPr lang="en-US" sz="3400" b="0" i="0" u="none" strike="noStrike" cap="none">
                <a:solidFill>
                  <a:schemeClr val="lt1"/>
                </a:solidFill>
                <a:latin typeface="Courier New"/>
                <a:ea typeface="Courier New"/>
                <a:cs typeface="Courier New"/>
                <a:sym typeface="Courier New"/>
              </a:rPr>
              <a:t> (</a:t>
            </a:r>
            <a:r>
              <a:rPr lang="en-US" sz="3400" b="0" i="0" u="none" strike="noStrike" cap="none">
                <a:solidFill>
                  <a:srgbClr val="00FF00"/>
                </a:solidFill>
                <a:latin typeface="Courier New"/>
                <a:ea typeface="Courier New"/>
                <a:cs typeface="Courier New"/>
                <a:sym typeface="Courier New"/>
              </a:rPr>
              <a:t>xx</a:t>
            </a:r>
            <a:r>
              <a:rPr lang="en-US" sz="3400" b="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&lt;type 'int'&gt;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r>
              <a:rPr lang="en-US" sz="3400" b="0" i="0" u="none" strike="noStrike" cap="none">
                <a:solidFill>
                  <a:srgbClr val="00FF00"/>
                </a:solidFill>
                <a:latin typeface="Courier New"/>
                <a:ea typeface="Courier New"/>
                <a:cs typeface="Courier New"/>
                <a:sym typeface="Courier New"/>
              </a:rPr>
              <a:t>temp</a:t>
            </a:r>
            <a:r>
              <a:rPr lang="en-US" sz="3400" b="0" i="0" u="none" strike="noStrike" cap="none">
                <a:solidFill>
                  <a:schemeClr val="lt1"/>
                </a:solidFill>
                <a:latin typeface="Courier New"/>
                <a:ea typeface="Courier New"/>
                <a:cs typeface="Courier New"/>
                <a:sym typeface="Courier New"/>
              </a:rPr>
              <a:t> = 98.6</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r>
              <a:rPr lang="en-US" sz="3400" b="0" i="0" u="none" strike="noStrike" cap="none">
                <a:solidFill>
                  <a:srgbClr val="FFFF00"/>
                </a:solidFill>
                <a:latin typeface="Courier New"/>
                <a:ea typeface="Courier New"/>
                <a:cs typeface="Courier New"/>
                <a:sym typeface="Courier New"/>
              </a:rPr>
              <a:t>type</a:t>
            </a:r>
            <a:r>
              <a:rPr lang="en-US" sz="3400" b="0" i="0" u="none" strike="noStrike" cap="none">
                <a:solidFill>
                  <a:schemeClr val="lt1"/>
                </a:solidFill>
                <a:latin typeface="Courier New"/>
                <a:ea typeface="Courier New"/>
                <a:cs typeface="Courier New"/>
                <a:sym typeface="Courier New"/>
              </a:rPr>
              <a:t>(</a:t>
            </a:r>
            <a:r>
              <a:rPr lang="en-US" sz="3400" b="0" i="0" u="none" strike="noStrike" cap="none">
                <a:solidFill>
                  <a:srgbClr val="00FF00"/>
                </a:solidFill>
                <a:latin typeface="Courier New"/>
                <a:ea typeface="Courier New"/>
                <a:cs typeface="Courier New"/>
                <a:sym typeface="Courier New"/>
              </a:rPr>
              <a:t>temp</a:t>
            </a:r>
            <a:r>
              <a:rPr lang="en-US" sz="3400" b="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&lt;type 'float'&gt;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r>
              <a:rPr lang="en-US" sz="3400" b="0" i="0" u="none" strike="noStrike" cap="none">
                <a:solidFill>
                  <a:srgbClr val="FFFF00"/>
                </a:solidFill>
                <a:latin typeface="Courier New"/>
                <a:ea typeface="Courier New"/>
                <a:cs typeface="Courier New"/>
                <a:sym typeface="Courier New"/>
              </a:rPr>
              <a:t>type</a:t>
            </a:r>
            <a:r>
              <a:rPr lang="en-US" sz="3400" b="0" i="0" u="none" strike="noStrike" cap="none">
                <a:solidFill>
                  <a:schemeClr val="lt1"/>
                </a:solidFill>
                <a:latin typeface="Courier New"/>
                <a:ea typeface="Courier New"/>
                <a:cs typeface="Courier New"/>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&lt;type 'int'&gt;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r>
              <a:rPr lang="en-US" sz="3400" b="0" i="0" u="none" strike="noStrike" cap="none">
                <a:solidFill>
                  <a:srgbClr val="FFFF00"/>
                </a:solidFill>
                <a:latin typeface="Courier New"/>
                <a:ea typeface="Courier New"/>
                <a:cs typeface="Courier New"/>
                <a:sym typeface="Courier New"/>
              </a:rPr>
              <a:t>type</a:t>
            </a:r>
            <a:r>
              <a:rPr lang="en-US" sz="3400" b="0" i="0" u="none" strike="noStrike" cap="none">
                <a:solidFill>
                  <a:schemeClr val="lt1"/>
                </a:solidFill>
                <a:latin typeface="Courier New"/>
                <a:ea typeface="Courier New"/>
                <a:cs typeface="Courier New"/>
                <a:sym typeface="Courier New"/>
              </a:rPr>
              <a:t>(1.0)</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&lt;type 'float'&gt;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xfrm>
            <a:off x="1155700" y="241300"/>
            <a:ext cx="7988300" cy="22986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7600" b="0" i="0" u="none" strike="noStrike" cap="none">
                <a:solidFill>
                  <a:srgbClr val="FFFF00"/>
                </a:solidFill>
                <a:latin typeface="Cabin"/>
                <a:ea typeface="Cabin"/>
                <a:cs typeface="Cabin"/>
                <a:sym typeface="Cabin"/>
              </a:rPr>
              <a:t>Type Conversions</a:t>
            </a:r>
          </a:p>
        </p:txBody>
      </p:sp>
      <p:sp>
        <p:nvSpPr>
          <p:cNvPr id="458" name="Shape 458"/>
          <p:cNvSpPr txBox="1">
            <a:spLocks noGrp="1"/>
          </p:cNvSpPr>
          <p:nvPr>
            <p:ph type="body" idx="1"/>
          </p:nvPr>
        </p:nvSpPr>
        <p:spPr>
          <a:xfrm>
            <a:off x="1155700" y="2298700"/>
            <a:ext cx="6921599" cy="57023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b="0" i="0" u="none" strike="noStrike" cap="none">
                <a:solidFill>
                  <a:schemeClr val="lt1"/>
                </a:solidFill>
                <a:latin typeface="Cabin"/>
                <a:ea typeface="Cabin"/>
                <a:cs typeface="Cabin"/>
                <a:sym typeface="Cabin"/>
              </a:rPr>
              <a:t>When you put an integer and floating point in an expression, the integer is </a:t>
            </a:r>
            <a:r>
              <a:rPr lang="en-US" sz="3600" b="0" i="0" u="none" strike="noStrike" cap="none">
                <a:solidFill>
                  <a:srgbClr val="FFFF00"/>
                </a:solidFill>
                <a:latin typeface="Cabin"/>
                <a:ea typeface="Cabin"/>
                <a:cs typeface="Cabin"/>
                <a:sym typeface="Cabin"/>
              </a:rPr>
              <a:t>implicitly </a:t>
            </a:r>
            <a:r>
              <a:rPr lang="en-US" sz="3600" b="0" i="0" u="none" strike="noStrike" cap="none">
                <a:solidFill>
                  <a:schemeClr val="lt1"/>
                </a:solidFill>
                <a:latin typeface="Cabin"/>
                <a:ea typeface="Cabin"/>
                <a:cs typeface="Cabin"/>
                <a:sym typeface="Cabin"/>
              </a:rPr>
              <a:t>converted to a float</a:t>
            </a:r>
          </a:p>
          <a:p>
            <a:pPr marL="749300" marR="0" lvl="0" indent="-533400" algn="l" rtl="0">
              <a:lnSpc>
                <a:spcPct val="100000"/>
              </a:lnSpc>
              <a:spcBef>
                <a:spcPts val="3500"/>
              </a:spcBef>
              <a:spcAft>
                <a:spcPts val="0"/>
              </a:spcAft>
              <a:buClr>
                <a:schemeClr val="lt1"/>
              </a:buClr>
              <a:buSzPct val="171000"/>
              <a:buFont typeface="Cabin"/>
              <a:buChar char="•"/>
            </a:pPr>
            <a:r>
              <a:rPr lang="en-US" sz="3600" b="0" i="0" u="none" strike="noStrike" cap="none">
                <a:solidFill>
                  <a:schemeClr val="lt1"/>
                </a:solidFill>
                <a:latin typeface="Cabin"/>
                <a:ea typeface="Cabin"/>
                <a:cs typeface="Cabin"/>
                <a:sym typeface="Cabin"/>
              </a:rPr>
              <a:t>You can control this with the built</a:t>
            </a:r>
            <a:r>
              <a:rPr lang="en-US" sz="3600">
                <a:solidFill>
                  <a:schemeClr val="lt1"/>
                </a:solidFill>
                <a:latin typeface="Cabin"/>
                <a:ea typeface="Cabin"/>
                <a:cs typeface="Cabin"/>
                <a:sym typeface="Cabin"/>
              </a:rPr>
              <a:t>-</a:t>
            </a:r>
            <a:r>
              <a:rPr lang="en-US" sz="3600" b="0" i="0" u="none" strike="noStrike" cap="none">
                <a:solidFill>
                  <a:schemeClr val="lt1"/>
                </a:solidFill>
                <a:latin typeface="Cabin"/>
                <a:ea typeface="Cabin"/>
                <a:cs typeface="Cabin"/>
                <a:sym typeface="Cabin"/>
              </a:rPr>
              <a:t>in functions int() and float()</a:t>
            </a:r>
          </a:p>
        </p:txBody>
      </p:sp>
      <p:sp>
        <p:nvSpPr>
          <p:cNvPr id="459" name="Shape 459"/>
          <p:cNvSpPr txBox="1"/>
          <p:nvPr/>
        </p:nvSpPr>
        <p:spPr>
          <a:xfrm>
            <a:off x="8780475" y="1714600"/>
            <a:ext cx="6921599" cy="6870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FFFF00"/>
                </a:solidFill>
                <a:latin typeface="Courier New"/>
                <a:ea typeface="Courier New"/>
                <a:cs typeface="Courier New"/>
                <a:sym typeface="Courier New"/>
              </a:rPr>
              <a:t>print</a:t>
            </a:r>
            <a:r>
              <a:rPr lang="en-US" sz="2600" b="0" i="0" u="none" strike="noStrike" cap="none">
                <a:solidFill>
                  <a:schemeClr val="lt1"/>
                </a:solidFill>
                <a:latin typeface="Courier New"/>
                <a:ea typeface="Courier New"/>
                <a:cs typeface="Courier New"/>
                <a:sym typeface="Courier New"/>
              </a:rPr>
              <a:t> </a:t>
            </a:r>
            <a:r>
              <a:rPr lang="en-US" sz="2600" b="0" i="0" u="none" strike="noStrike" cap="none">
                <a:solidFill>
                  <a:srgbClr val="00FF00"/>
                </a:solidFill>
                <a:latin typeface="Courier New"/>
                <a:ea typeface="Courier New"/>
                <a:cs typeface="Courier New"/>
                <a:sym typeface="Courier New"/>
              </a:rPr>
              <a:t>float</a:t>
            </a:r>
            <a:r>
              <a:rPr lang="en-US" sz="2600" b="0" i="0" u="none" strike="noStrike" cap="none">
                <a:solidFill>
                  <a:schemeClr val="lt1"/>
                </a:solidFill>
                <a:latin typeface="Courier New"/>
                <a:ea typeface="Courier New"/>
                <a:cs typeface="Courier New"/>
                <a:sym typeface="Courier New"/>
              </a:rPr>
              <a:t>(99) </a:t>
            </a:r>
            <a:r>
              <a:rPr lang="en-US" sz="2600" b="0" i="0" u="none" strike="noStrike" cap="none">
                <a:solidFill>
                  <a:srgbClr val="00FFFF"/>
                </a:solidFill>
                <a:latin typeface="Courier New"/>
                <a:ea typeface="Courier New"/>
                <a:cs typeface="Courier New"/>
                <a:sym typeface="Courier New"/>
              </a:rPr>
              <a:t>/</a:t>
            </a:r>
            <a:r>
              <a:rPr lang="en-US" sz="2600" b="0" i="0" u="none" strike="noStrike" cap="none">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0.99</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i = 42</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00FF00"/>
                </a:solidFill>
                <a:latin typeface="Courier New"/>
                <a:ea typeface="Courier New"/>
                <a:cs typeface="Courier New"/>
                <a:sym typeface="Courier New"/>
              </a:rPr>
              <a:t>type</a:t>
            </a:r>
            <a:r>
              <a:rPr lang="en-US" sz="2600" b="0" i="0" u="none" strike="noStrike" cap="none">
                <a:solidFill>
                  <a:schemeClr val="lt1"/>
                </a:solidFill>
                <a:latin typeface="Courier New"/>
                <a:ea typeface="Courier New"/>
                <a:cs typeface="Courier New"/>
                <a:sym typeface="Courier New"/>
              </a:rPr>
              <a:t>(i)</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&lt;type 'int'&gt;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f = </a:t>
            </a:r>
            <a:r>
              <a:rPr lang="en-US" sz="2600" b="0" i="0" u="none" strike="noStrike" cap="none">
                <a:solidFill>
                  <a:srgbClr val="00FF00"/>
                </a:solidFill>
                <a:latin typeface="Courier New"/>
                <a:ea typeface="Courier New"/>
                <a:cs typeface="Courier New"/>
                <a:sym typeface="Courier New"/>
              </a:rPr>
              <a:t>float</a:t>
            </a:r>
            <a:r>
              <a:rPr lang="en-US" sz="2600" b="0" i="0" u="none" strike="noStrike" cap="none">
                <a:solidFill>
                  <a:schemeClr val="lt1"/>
                </a:solidFill>
                <a:latin typeface="Courier New"/>
                <a:ea typeface="Courier New"/>
                <a:cs typeface="Courier New"/>
                <a:sym typeface="Courier New"/>
              </a:rPr>
              <a:t>(i)</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FFFF00"/>
                </a:solidFill>
                <a:latin typeface="Courier New"/>
                <a:ea typeface="Courier New"/>
                <a:cs typeface="Courier New"/>
                <a:sym typeface="Courier New"/>
              </a:rPr>
              <a:t>print</a:t>
            </a:r>
            <a:r>
              <a:rPr lang="en-US" sz="2600" b="0" i="0" u="none" strike="noStrike" cap="none">
                <a:solidFill>
                  <a:schemeClr val="lt1"/>
                </a:solidFill>
                <a:latin typeface="Courier New"/>
                <a:ea typeface="Courier New"/>
                <a:cs typeface="Courier New"/>
                <a:sym typeface="Courier New"/>
              </a:rPr>
              <a:t> f</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42.0</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00FF00"/>
                </a:solidFill>
                <a:latin typeface="Courier New"/>
                <a:ea typeface="Courier New"/>
                <a:cs typeface="Courier New"/>
                <a:sym typeface="Courier New"/>
              </a:rPr>
              <a:t>type</a:t>
            </a:r>
            <a:r>
              <a:rPr lang="en-US" sz="2600" b="0" i="0" u="none" strike="noStrike" cap="none">
                <a:solidFill>
                  <a:schemeClr val="lt1"/>
                </a:solidFill>
                <a:latin typeface="Courier New"/>
                <a:ea typeface="Courier New"/>
                <a:cs typeface="Courier New"/>
                <a:sym typeface="Courier New"/>
              </a:rPr>
              <a:t>(f)</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&lt;type 'float'&gt;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FFFF00"/>
                </a:solidFill>
                <a:latin typeface="Courier New"/>
                <a:ea typeface="Courier New"/>
                <a:cs typeface="Courier New"/>
                <a:sym typeface="Courier New"/>
              </a:rPr>
              <a:t>print</a:t>
            </a:r>
            <a:r>
              <a:rPr lang="en-US" sz="2600" b="0" i="0" u="none" strike="noStrike" cap="none">
                <a:solidFill>
                  <a:schemeClr val="lt1"/>
                </a:solidFill>
                <a:latin typeface="Courier New"/>
                <a:ea typeface="Courier New"/>
                <a:cs typeface="Courier New"/>
                <a:sym typeface="Courier New"/>
              </a:rPr>
              <a:t> 1 </a:t>
            </a:r>
            <a:r>
              <a:rPr lang="en-US" sz="2600" b="0" i="0" u="none" strike="noStrike" cap="none">
                <a:solidFill>
                  <a:srgbClr val="00FFFF"/>
                </a:solidFill>
                <a:latin typeface="Courier New"/>
                <a:ea typeface="Courier New"/>
                <a:cs typeface="Courier New"/>
                <a:sym typeface="Courier New"/>
              </a:rPr>
              <a:t>+</a:t>
            </a:r>
            <a:r>
              <a:rPr lang="en-US" sz="2600" b="0" i="0" u="none" strike="noStrike" cap="none">
                <a:solidFill>
                  <a:schemeClr val="lt1"/>
                </a:solidFill>
                <a:latin typeface="Courier New"/>
                <a:ea typeface="Courier New"/>
                <a:cs typeface="Courier New"/>
                <a:sym typeface="Courier New"/>
              </a:rPr>
              <a:t> 2 </a:t>
            </a:r>
            <a:r>
              <a:rPr lang="en-US" sz="2600" b="0" i="0" u="none" strike="noStrike" cap="none">
                <a:solidFill>
                  <a:srgbClr val="00FFFF"/>
                </a:solidFill>
                <a:latin typeface="Courier New"/>
                <a:ea typeface="Courier New"/>
                <a:cs typeface="Courier New"/>
                <a:sym typeface="Courier New"/>
              </a:rPr>
              <a:t>*</a:t>
            </a:r>
            <a:r>
              <a:rPr lang="en-US" sz="2600" b="0" i="0" u="none" strike="noStrike" cap="none">
                <a:solidFill>
                  <a:schemeClr val="lt1"/>
                </a:solidFill>
                <a:latin typeface="Courier New"/>
                <a:ea typeface="Courier New"/>
                <a:cs typeface="Courier New"/>
                <a:sym typeface="Courier New"/>
              </a:rPr>
              <a:t> </a:t>
            </a:r>
            <a:r>
              <a:rPr lang="en-US" sz="2600" b="0" i="0" u="none" strike="noStrike" cap="none">
                <a:solidFill>
                  <a:srgbClr val="00FF00"/>
                </a:solidFill>
                <a:latin typeface="Courier New"/>
                <a:ea typeface="Courier New"/>
                <a:cs typeface="Courier New"/>
                <a:sym typeface="Courier New"/>
              </a:rPr>
              <a:t>float</a:t>
            </a:r>
            <a:r>
              <a:rPr lang="en-US" sz="2600" b="0" i="0" u="none" strike="noStrike" cap="none">
                <a:solidFill>
                  <a:schemeClr val="lt1"/>
                </a:solidFill>
                <a:latin typeface="Courier New"/>
                <a:ea typeface="Courier New"/>
                <a:cs typeface="Courier New"/>
                <a:sym typeface="Courier New"/>
              </a:rPr>
              <a:t>(3) </a:t>
            </a:r>
            <a:r>
              <a:rPr lang="en-US" sz="2600" b="0" i="0" u="none" strike="noStrike" cap="none">
                <a:solidFill>
                  <a:srgbClr val="00FFFF"/>
                </a:solidFill>
                <a:latin typeface="Courier New"/>
                <a:ea typeface="Courier New"/>
                <a:cs typeface="Courier New"/>
                <a:sym typeface="Courier New"/>
              </a:rPr>
              <a:t>/</a:t>
            </a:r>
            <a:r>
              <a:rPr lang="en-US" sz="2600" b="0" i="0" u="none" strike="noStrike" cap="none">
                <a:solidFill>
                  <a:schemeClr val="lt1"/>
                </a:solidFill>
                <a:latin typeface="Courier New"/>
                <a:ea typeface="Courier New"/>
                <a:cs typeface="Courier New"/>
                <a:sym typeface="Courier New"/>
              </a:rPr>
              <a:t> 4 </a:t>
            </a:r>
            <a:r>
              <a:rPr lang="en-US" sz="2600" b="0" i="0" u="none" strike="noStrike" cap="none">
                <a:solidFill>
                  <a:srgbClr val="00FFFF"/>
                </a:solidFill>
                <a:latin typeface="Courier New"/>
                <a:ea typeface="Courier New"/>
                <a:cs typeface="Courier New"/>
                <a:sym typeface="Courier New"/>
              </a:rPr>
              <a:t>-</a:t>
            </a:r>
            <a:r>
              <a:rPr lang="en-US" sz="2600" b="0" i="0" u="none" strike="noStrike" cap="none">
                <a:solidFill>
                  <a:schemeClr val="lt1"/>
                </a:solidFill>
                <a:latin typeface="Courier New"/>
                <a:ea typeface="Courier New"/>
                <a:cs typeface="Courier New"/>
                <a:sym typeface="Courier New"/>
              </a:rPr>
              <a:t> 5</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-2.5</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txBox="1">
            <a:spLocks noGrp="1"/>
          </p:cNvSpPr>
          <p:nvPr>
            <p:ph type="title"/>
          </p:nvPr>
        </p:nvSpPr>
        <p:spPr>
          <a:xfrm>
            <a:off x="1155700" y="393700"/>
            <a:ext cx="6032399"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a:solidFill>
                  <a:srgbClr val="FFFF00"/>
                </a:solidFill>
                <a:latin typeface="Cabin"/>
                <a:ea typeface="Cabin"/>
                <a:cs typeface="Cabin"/>
                <a:sym typeface="Cabin"/>
              </a:rPr>
              <a:t>String Conversions</a:t>
            </a:r>
          </a:p>
        </p:txBody>
      </p:sp>
      <p:sp>
        <p:nvSpPr>
          <p:cNvPr id="465" name="Shape 465"/>
          <p:cNvSpPr txBox="1">
            <a:spLocks noGrp="1"/>
          </p:cNvSpPr>
          <p:nvPr>
            <p:ph type="body" idx="1"/>
          </p:nvPr>
        </p:nvSpPr>
        <p:spPr>
          <a:xfrm>
            <a:off x="1155700" y="2603500"/>
            <a:ext cx="6159600" cy="57023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b="0" i="0" u="none" strike="noStrike" cap="none">
                <a:solidFill>
                  <a:schemeClr val="lt1"/>
                </a:solidFill>
                <a:latin typeface="Cabin"/>
                <a:ea typeface="Cabin"/>
                <a:cs typeface="Cabin"/>
                <a:sym typeface="Cabin"/>
              </a:rPr>
              <a:t>You can also use </a:t>
            </a:r>
            <a:r>
              <a:rPr lang="en-US" sz="3600" b="0" i="0" u="none" strike="noStrike" cap="none">
                <a:solidFill>
                  <a:srgbClr val="FFFF00"/>
                </a:solidFill>
                <a:latin typeface="Cabin"/>
                <a:ea typeface="Cabin"/>
                <a:cs typeface="Cabin"/>
                <a:sym typeface="Cabin"/>
              </a:rPr>
              <a:t>int()</a:t>
            </a:r>
            <a:r>
              <a:rPr lang="en-US" sz="3600" b="0" i="0" u="none" strike="noStrike" cap="none">
                <a:solidFill>
                  <a:schemeClr val="lt1"/>
                </a:solidFill>
                <a:latin typeface="Cabin"/>
                <a:ea typeface="Cabin"/>
                <a:cs typeface="Cabin"/>
                <a:sym typeface="Cabin"/>
              </a:rPr>
              <a:t> and </a:t>
            </a:r>
            <a:r>
              <a:rPr lang="en-US" sz="3600" b="0" i="0" u="none" strike="noStrike" cap="none">
                <a:solidFill>
                  <a:srgbClr val="FFFF00"/>
                </a:solidFill>
                <a:latin typeface="Cabin"/>
                <a:ea typeface="Cabin"/>
                <a:cs typeface="Cabin"/>
                <a:sym typeface="Cabin"/>
              </a:rPr>
              <a:t>float()</a:t>
            </a:r>
            <a:r>
              <a:rPr lang="en-US" sz="3600" b="0" i="0" u="none" strike="noStrike" cap="none">
                <a:solidFill>
                  <a:schemeClr val="lt1"/>
                </a:solidFill>
                <a:latin typeface="Cabin"/>
                <a:ea typeface="Cabin"/>
                <a:cs typeface="Cabin"/>
                <a:sym typeface="Cabin"/>
              </a:rPr>
              <a:t> to convert between strings and integers</a:t>
            </a:r>
          </a:p>
          <a:p>
            <a:pPr marL="749300" marR="0" lvl="0" indent="-533400" algn="l" rtl="0">
              <a:lnSpc>
                <a:spcPct val="100000"/>
              </a:lnSpc>
              <a:spcBef>
                <a:spcPts val="3500"/>
              </a:spcBef>
              <a:spcAft>
                <a:spcPts val="0"/>
              </a:spcAft>
              <a:buClr>
                <a:schemeClr val="lt1"/>
              </a:buClr>
              <a:buSzPct val="171000"/>
              <a:buFont typeface="Cabin"/>
              <a:buChar char="•"/>
            </a:pPr>
            <a:r>
              <a:rPr lang="en-US" sz="3600" b="0" i="0" u="none" strike="noStrike" cap="none">
                <a:solidFill>
                  <a:schemeClr val="lt1"/>
                </a:solidFill>
                <a:latin typeface="Cabin"/>
                <a:ea typeface="Cabin"/>
                <a:cs typeface="Cabin"/>
                <a:sym typeface="Cabin"/>
              </a:rPr>
              <a:t>You will get an </a:t>
            </a:r>
            <a:r>
              <a:rPr lang="en-US" sz="3600" b="0" i="0" u="none" strike="noStrike" cap="none">
                <a:solidFill>
                  <a:srgbClr val="E06666"/>
                </a:solidFill>
                <a:latin typeface="Cabin"/>
                <a:ea typeface="Cabin"/>
                <a:cs typeface="Cabin"/>
                <a:sym typeface="Cabin"/>
              </a:rPr>
              <a:t>error</a:t>
            </a:r>
            <a:r>
              <a:rPr lang="en-US" sz="3600" b="0" i="0" u="none" strike="noStrike" cap="none">
                <a:solidFill>
                  <a:schemeClr val="lt1"/>
                </a:solidFill>
                <a:latin typeface="Cabin"/>
                <a:ea typeface="Cabin"/>
                <a:cs typeface="Cabin"/>
                <a:sym typeface="Cabin"/>
              </a:rPr>
              <a:t> if the string does not contain numeric characters</a:t>
            </a:r>
          </a:p>
        </p:txBody>
      </p:sp>
      <p:sp>
        <p:nvSpPr>
          <p:cNvPr id="466" name="Shape 466"/>
          <p:cNvSpPr txBox="1"/>
          <p:nvPr/>
        </p:nvSpPr>
        <p:spPr>
          <a:xfrm>
            <a:off x="8470900" y="730250"/>
            <a:ext cx="7340600" cy="7658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b="0" i="0" u="none" strike="noStrike" cap="none">
                <a:solidFill>
                  <a:schemeClr val="lt1"/>
                </a:solidFill>
                <a:latin typeface="Courier New"/>
                <a:ea typeface="Courier New"/>
                <a:cs typeface="Courier New"/>
                <a:sym typeface="Courier New"/>
              </a:rPr>
              <a:t>&gt;</a:t>
            </a:r>
            <a:r>
              <a:rPr lang="en-US" sz="2600" b="0" i="0" u="none" strike="noStrike" cap="none">
                <a:solidFill>
                  <a:schemeClr val="lt1"/>
                </a:solidFill>
                <a:latin typeface="Courier New"/>
                <a:ea typeface="Courier New"/>
                <a:cs typeface="Courier New"/>
                <a:sym typeface="Courier New"/>
              </a:rPr>
              <a:t>&gt;&gt; </a:t>
            </a:r>
            <a:r>
              <a:rPr lang="en-US" sz="2600" b="0" i="0" u="none" strike="noStrike" cap="none">
                <a:solidFill>
                  <a:srgbClr val="00FF00"/>
                </a:solidFill>
                <a:latin typeface="Courier New"/>
                <a:ea typeface="Courier New"/>
                <a:cs typeface="Courier New"/>
                <a:sym typeface="Courier New"/>
              </a:rPr>
              <a:t>sval</a:t>
            </a:r>
            <a:r>
              <a:rPr lang="en-US" sz="2600" b="0" i="0" u="none" strike="noStrike" cap="none">
                <a:solidFill>
                  <a:schemeClr val="lt1"/>
                </a:solidFill>
                <a:latin typeface="Courier New"/>
                <a:ea typeface="Courier New"/>
                <a:cs typeface="Courier New"/>
                <a:sym typeface="Courier New"/>
              </a:rPr>
              <a:t> = '123'</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FFFF00"/>
                </a:solidFill>
                <a:latin typeface="Courier New"/>
                <a:ea typeface="Courier New"/>
                <a:cs typeface="Courier New"/>
                <a:sym typeface="Courier New"/>
              </a:rPr>
              <a:t>type</a:t>
            </a:r>
            <a:r>
              <a:rPr lang="en-US" sz="2600" b="0" i="0" u="none" strike="noStrike" cap="none">
                <a:solidFill>
                  <a:schemeClr val="lt1"/>
                </a:solidFill>
                <a:latin typeface="Courier New"/>
                <a:ea typeface="Courier New"/>
                <a:cs typeface="Courier New"/>
                <a:sym typeface="Courier New"/>
              </a:rPr>
              <a:t>(</a:t>
            </a:r>
            <a:r>
              <a:rPr lang="en-US" sz="2600" b="0" i="0" u="none" strike="noStrike" cap="none">
                <a:solidFill>
                  <a:srgbClr val="00FF00"/>
                </a:solidFill>
                <a:latin typeface="Courier New"/>
                <a:ea typeface="Courier New"/>
                <a:cs typeface="Courier New"/>
                <a:sym typeface="Courier New"/>
              </a:rPr>
              <a:t>sval</a:t>
            </a:r>
            <a:r>
              <a:rPr lang="en-US" sz="2600" b="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&lt;type 'str'&gt;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FFFF00"/>
                </a:solidFill>
                <a:latin typeface="Courier New"/>
                <a:ea typeface="Courier New"/>
                <a:cs typeface="Courier New"/>
                <a:sym typeface="Courier New"/>
              </a:rPr>
              <a:t>print</a:t>
            </a:r>
            <a:r>
              <a:rPr lang="en-US" sz="2600" b="0" i="0" u="none" strike="noStrike" cap="none">
                <a:solidFill>
                  <a:schemeClr val="lt1"/>
                </a:solidFill>
                <a:latin typeface="Courier New"/>
                <a:ea typeface="Courier New"/>
                <a:cs typeface="Courier New"/>
                <a:sym typeface="Courier New"/>
              </a:rPr>
              <a:t> </a:t>
            </a:r>
            <a:r>
              <a:rPr lang="en-US" sz="2600" b="0" i="0" u="none" strike="noStrike" cap="none">
                <a:solidFill>
                  <a:srgbClr val="00FF00"/>
                </a:solidFill>
                <a:latin typeface="Courier New"/>
                <a:ea typeface="Courier New"/>
                <a:cs typeface="Courier New"/>
                <a:sym typeface="Courier New"/>
              </a:rPr>
              <a:t>sval</a:t>
            </a:r>
            <a:r>
              <a:rPr lang="en-US" sz="2600" b="0" i="0" u="none" strike="noStrike" cap="none">
                <a:solidFill>
                  <a:schemeClr val="lt1"/>
                </a:solidFill>
                <a:latin typeface="Courier New"/>
                <a:ea typeface="Courier New"/>
                <a:cs typeface="Courier New"/>
                <a:sym typeface="Courier New"/>
              </a:rPr>
              <a:t> </a:t>
            </a:r>
            <a:r>
              <a:rPr lang="en-US" sz="2600" b="0" i="0" u="none" strike="noStrike" cap="none">
                <a:solidFill>
                  <a:srgbClr val="00FFFF"/>
                </a:solidFill>
                <a:latin typeface="Courier New"/>
                <a:ea typeface="Courier New"/>
                <a:cs typeface="Courier New"/>
                <a:sym typeface="Courier New"/>
              </a:rPr>
              <a:t>+</a:t>
            </a:r>
            <a:r>
              <a:rPr lang="en-US" sz="2600" b="0" i="0" u="none" strike="noStrike" cap="none">
                <a:solidFill>
                  <a:schemeClr val="lt1"/>
                </a:solidFill>
                <a:latin typeface="Courier New"/>
                <a:ea typeface="Courier New"/>
                <a:cs typeface="Courier New"/>
                <a:sym typeface="Courier New"/>
              </a:rPr>
              <a:t> 1</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a:solidFill>
                  <a:srgbClr val="E06666"/>
                </a:solidFill>
                <a:latin typeface="Courier New"/>
                <a:ea typeface="Courier New"/>
                <a:cs typeface="Courier New"/>
                <a:sym typeface="Courier New"/>
              </a:rPr>
              <a:t>Traceback (most recent call last):</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a:solidFill>
                  <a:srgbClr val="E06666"/>
                </a:solidFill>
                <a:latin typeface="Courier New"/>
                <a:ea typeface="Courier New"/>
                <a:cs typeface="Courier New"/>
                <a:sym typeface="Courier New"/>
              </a:rPr>
              <a:t>  File "&lt;stdin&gt;", line 1, in &lt;module&gt;</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a:solidFill>
                  <a:srgbClr val="E06666"/>
                </a:solidFill>
                <a:latin typeface="Courier New"/>
                <a:ea typeface="Courier New"/>
                <a:cs typeface="Courier New"/>
                <a:sym typeface="Courier New"/>
              </a:rPr>
              <a:t>TypeError: cannot concatenate 'str' and 'int'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00FF00"/>
                </a:solidFill>
                <a:latin typeface="Courier New"/>
                <a:ea typeface="Courier New"/>
                <a:cs typeface="Courier New"/>
                <a:sym typeface="Courier New"/>
              </a:rPr>
              <a:t>ival</a:t>
            </a:r>
            <a:r>
              <a:rPr lang="en-US" sz="2600" b="0" i="0" u="none" strike="noStrike" cap="none">
                <a:solidFill>
                  <a:schemeClr val="lt1"/>
                </a:solidFill>
                <a:latin typeface="Courier New"/>
                <a:ea typeface="Courier New"/>
                <a:cs typeface="Courier New"/>
                <a:sym typeface="Courier New"/>
              </a:rPr>
              <a:t> = </a:t>
            </a:r>
            <a:r>
              <a:rPr lang="en-US" sz="2600" b="0" i="0" u="none" strike="noStrike" cap="none">
                <a:solidFill>
                  <a:srgbClr val="FFFF00"/>
                </a:solidFill>
                <a:latin typeface="Courier New"/>
                <a:ea typeface="Courier New"/>
                <a:cs typeface="Courier New"/>
                <a:sym typeface="Courier New"/>
              </a:rPr>
              <a:t>int</a:t>
            </a:r>
            <a:r>
              <a:rPr lang="en-US" sz="2600" b="0" i="0" u="none" strike="noStrike" cap="none">
                <a:solidFill>
                  <a:schemeClr val="lt1"/>
                </a:solidFill>
                <a:latin typeface="Courier New"/>
                <a:ea typeface="Courier New"/>
                <a:cs typeface="Courier New"/>
                <a:sym typeface="Courier New"/>
              </a:rPr>
              <a:t>(</a:t>
            </a:r>
            <a:r>
              <a:rPr lang="en-US" sz="2600" b="0" i="0" u="none" strike="noStrike" cap="none">
                <a:solidFill>
                  <a:srgbClr val="00FF00"/>
                </a:solidFill>
                <a:latin typeface="Courier New"/>
                <a:ea typeface="Courier New"/>
                <a:cs typeface="Courier New"/>
                <a:sym typeface="Courier New"/>
              </a:rPr>
              <a:t>sval</a:t>
            </a:r>
            <a:r>
              <a:rPr lang="en-US" sz="2600" b="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FFFF00"/>
                </a:solidFill>
                <a:latin typeface="Courier New"/>
                <a:ea typeface="Courier New"/>
                <a:cs typeface="Courier New"/>
                <a:sym typeface="Courier New"/>
              </a:rPr>
              <a:t>type</a:t>
            </a:r>
            <a:r>
              <a:rPr lang="en-US" sz="2600" b="0" i="0" u="none" strike="noStrike" cap="none">
                <a:solidFill>
                  <a:schemeClr val="lt1"/>
                </a:solidFill>
                <a:latin typeface="Courier New"/>
                <a:ea typeface="Courier New"/>
                <a:cs typeface="Courier New"/>
                <a:sym typeface="Courier New"/>
              </a:rPr>
              <a:t>(</a:t>
            </a:r>
            <a:r>
              <a:rPr lang="en-US" sz="2600" b="0" i="0" u="none" strike="noStrike" cap="none">
                <a:solidFill>
                  <a:srgbClr val="00FF00"/>
                </a:solidFill>
                <a:latin typeface="Courier New"/>
                <a:ea typeface="Courier New"/>
                <a:cs typeface="Courier New"/>
                <a:sym typeface="Courier New"/>
              </a:rPr>
              <a:t>ival</a:t>
            </a:r>
            <a:r>
              <a:rPr lang="en-US" sz="2600" b="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&lt;type 'int'&gt;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FFFF00"/>
                </a:solidFill>
                <a:latin typeface="Courier New"/>
                <a:ea typeface="Courier New"/>
                <a:cs typeface="Courier New"/>
                <a:sym typeface="Courier New"/>
              </a:rPr>
              <a:t>print</a:t>
            </a:r>
            <a:r>
              <a:rPr lang="en-US" sz="2600" b="0" i="0" u="none" strike="noStrike" cap="none">
                <a:solidFill>
                  <a:schemeClr val="lt1"/>
                </a:solidFill>
                <a:latin typeface="Courier New"/>
                <a:ea typeface="Courier New"/>
                <a:cs typeface="Courier New"/>
                <a:sym typeface="Courier New"/>
              </a:rPr>
              <a:t> </a:t>
            </a:r>
            <a:r>
              <a:rPr lang="en-US" sz="2600" b="0" i="0" u="none" strike="noStrike" cap="none">
                <a:solidFill>
                  <a:srgbClr val="00FF00"/>
                </a:solidFill>
                <a:latin typeface="Courier New"/>
                <a:ea typeface="Courier New"/>
                <a:cs typeface="Courier New"/>
                <a:sym typeface="Courier New"/>
              </a:rPr>
              <a:t>ival</a:t>
            </a:r>
            <a:r>
              <a:rPr lang="en-US" sz="2600" b="0" i="0" u="none" strike="noStrike" cap="none">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124</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00FF00"/>
                </a:solidFill>
                <a:latin typeface="Courier New"/>
                <a:ea typeface="Courier New"/>
                <a:cs typeface="Courier New"/>
                <a:sym typeface="Courier New"/>
              </a:rPr>
              <a:t>nsv</a:t>
            </a:r>
            <a:r>
              <a:rPr lang="en-US" sz="2600" b="0" i="0" u="none" strike="noStrike" cap="none">
                <a:solidFill>
                  <a:schemeClr val="lt1"/>
                </a:solidFill>
                <a:latin typeface="Courier New"/>
                <a:ea typeface="Courier New"/>
                <a:cs typeface="Courier New"/>
                <a:sym typeface="Courier New"/>
              </a:rPr>
              <a:t> = 'hello bob'</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00FF00"/>
                </a:solidFill>
                <a:latin typeface="Courier New"/>
                <a:ea typeface="Courier New"/>
                <a:cs typeface="Courier New"/>
                <a:sym typeface="Courier New"/>
              </a:rPr>
              <a:t>niv</a:t>
            </a:r>
            <a:r>
              <a:rPr lang="en-US" sz="2600" b="0" i="0" u="none" strike="noStrike" cap="none">
                <a:solidFill>
                  <a:schemeClr val="lt1"/>
                </a:solidFill>
                <a:latin typeface="Courier New"/>
                <a:ea typeface="Courier New"/>
                <a:cs typeface="Courier New"/>
                <a:sym typeface="Courier New"/>
              </a:rPr>
              <a:t> = </a:t>
            </a:r>
            <a:r>
              <a:rPr lang="en-US" sz="2600" b="0" i="0" u="none" strike="noStrike" cap="none">
                <a:solidFill>
                  <a:srgbClr val="FFFF00"/>
                </a:solidFill>
                <a:latin typeface="Courier New"/>
                <a:ea typeface="Courier New"/>
                <a:cs typeface="Courier New"/>
                <a:sym typeface="Courier New"/>
              </a:rPr>
              <a:t>int</a:t>
            </a:r>
            <a:r>
              <a:rPr lang="en-US" sz="2600" b="0" i="0" u="none" strike="noStrike" cap="none">
                <a:solidFill>
                  <a:schemeClr val="lt1"/>
                </a:solidFill>
                <a:latin typeface="Courier New"/>
                <a:ea typeface="Courier New"/>
                <a:cs typeface="Courier New"/>
                <a:sym typeface="Courier New"/>
              </a:rPr>
              <a:t>(</a:t>
            </a:r>
            <a:r>
              <a:rPr lang="en-US" sz="2600" b="0" i="0" u="none" strike="noStrike" cap="none">
                <a:solidFill>
                  <a:srgbClr val="00FF00"/>
                </a:solidFill>
                <a:latin typeface="Courier New"/>
                <a:ea typeface="Courier New"/>
                <a:cs typeface="Courier New"/>
                <a:sym typeface="Courier New"/>
              </a:rPr>
              <a:t>nsv</a:t>
            </a:r>
            <a:r>
              <a:rPr lang="en-US" sz="2600" b="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a:solidFill>
                  <a:srgbClr val="E06666"/>
                </a:solidFill>
                <a:latin typeface="Courier New"/>
                <a:ea typeface="Courier New"/>
                <a:cs typeface="Courier New"/>
                <a:sym typeface="Courier New"/>
              </a:rPr>
              <a:t>Traceback (most recent call last):</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a:solidFill>
                  <a:srgbClr val="E06666"/>
                </a:solidFill>
                <a:latin typeface="Courier New"/>
                <a:ea typeface="Courier New"/>
                <a:cs typeface="Courier New"/>
                <a:sym typeface="Courier New"/>
              </a:rPr>
              <a:t>  File "&lt;stdin&gt;", line 1, in &lt;module&gt;</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a:solidFill>
                  <a:srgbClr val="E06666"/>
                </a:solidFill>
                <a:latin typeface="Courier New"/>
                <a:ea typeface="Courier New"/>
                <a:cs typeface="Courier New"/>
                <a:sym typeface="Courier New"/>
              </a:rPr>
              <a:t>ValueError: invalid literal for int()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xfrm>
            <a:off x="1511300" y="241300"/>
            <a:ext cx="13233399" cy="22860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800" b="0" i="0" u="none" strike="noStrike" cap="none">
                <a:solidFill>
                  <a:srgbClr val="FFFF00"/>
                </a:solidFill>
                <a:latin typeface="Cabin"/>
                <a:ea typeface="Cabin"/>
                <a:cs typeface="Cabin"/>
                <a:sym typeface="Cabin"/>
              </a:rPr>
              <a:t>User Input</a:t>
            </a:r>
          </a:p>
        </p:txBody>
      </p:sp>
      <p:sp>
        <p:nvSpPr>
          <p:cNvPr id="472" name="Shape 472"/>
          <p:cNvSpPr txBox="1">
            <a:spLocks noGrp="1"/>
          </p:cNvSpPr>
          <p:nvPr>
            <p:ph type="body" idx="1"/>
          </p:nvPr>
        </p:nvSpPr>
        <p:spPr>
          <a:xfrm>
            <a:off x="1130300" y="2590800"/>
            <a:ext cx="6400799" cy="5359499"/>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n-US" sz="3800" b="0" i="0" u="none" strike="noStrike" cap="none">
                <a:solidFill>
                  <a:schemeClr val="lt1"/>
                </a:solidFill>
                <a:latin typeface="Cabin"/>
                <a:ea typeface="Cabin"/>
                <a:cs typeface="Cabin"/>
                <a:sym typeface="Cabin"/>
              </a:rPr>
              <a:t>We can instruct Python to pause and read data from the user using the </a:t>
            </a:r>
            <a:r>
              <a:rPr lang="en-US" sz="3800" b="0" i="0" u="none" strike="noStrike" cap="none">
                <a:solidFill>
                  <a:srgbClr val="FFFF00"/>
                </a:solidFill>
                <a:latin typeface="Cabin"/>
                <a:ea typeface="Cabin"/>
                <a:cs typeface="Cabin"/>
                <a:sym typeface="Cabin"/>
              </a:rPr>
              <a:t>raw_input()</a:t>
            </a:r>
            <a:r>
              <a:rPr lang="en-US" sz="3800" b="0" i="0" u="none" strike="noStrike" cap="none">
                <a:solidFill>
                  <a:srgbClr val="FF00FF"/>
                </a:solidFill>
                <a:latin typeface="Cabin"/>
                <a:ea typeface="Cabin"/>
                <a:cs typeface="Cabin"/>
                <a:sym typeface="Cabin"/>
              </a:rPr>
              <a:t> </a:t>
            </a:r>
            <a:r>
              <a:rPr lang="en-US" sz="3800" b="0" i="0" u="none" strike="noStrike" cap="none">
                <a:solidFill>
                  <a:schemeClr val="lt1"/>
                </a:solidFill>
                <a:latin typeface="Cabin"/>
                <a:ea typeface="Cabin"/>
                <a:cs typeface="Cabin"/>
                <a:sym typeface="Cabin"/>
              </a:rPr>
              <a:t> function</a:t>
            </a:r>
          </a:p>
          <a:p>
            <a:pPr marL="1104900" marR="0" lvl="0" indent="-787400" algn="l" rtl="0">
              <a:lnSpc>
                <a:spcPct val="100000"/>
              </a:lnSpc>
              <a:spcBef>
                <a:spcPts val="2300"/>
              </a:spcBef>
              <a:spcAft>
                <a:spcPts val="0"/>
              </a:spcAft>
              <a:buClr>
                <a:schemeClr val="lt1"/>
              </a:buClr>
              <a:buSzPct val="171000"/>
              <a:buFont typeface="Cabin"/>
              <a:buChar char="•"/>
            </a:pPr>
            <a:r>
              <a:rPr lang="en-US" sz="3800" b="0" i="0" u="none" strike="noStrike" cap="none">
                <a:solidFill>
                  <a:schemeClr val="lt1"/>
                </a:solidFill>
                <a:latin typeface="Cabin"/>
                <a:ea typeface="Cabin"/>
                <a:cs typeface="Cabin"/>
                <a:sym typeface="Cabin"/>
              </a:rPr>
              <a:t>The </a:t>
            </a:r>
            <a:r>
              <a:rPr lang="en-US" sz="3800" b="0" i="0" u="none" strike="noStrike" cap="none">
                <a:solidFill>
                  <a:srgbClr val="FFFF00"/>
                </a:solidFill>
                <a:latin typeface="Cabin"/>
                <a:ea typeface="Cabin"/>
                <a:cs typeface="Cabin"/>
                <a:sym typeface="Cabin"/>
              </a:rPr>
              <a:t>raw_input()</a:t>
            </a:r>
            <a:r>
              <a:rPr lang="en-US" sz="3800" b="0" i="0" u="none" strike="noStrike" cap="none">
                <a:solidFill>
                  <a:srgbClr val="FF00FF"/>
                </a:solidFill>
                <a:latin typeface="Cabin"/>
                <a:ea typeface="Cabin"/>
                <a:cs typeface="Cabin"/>
                <a:sym typeface="Cabin"/>
              </a:rPr>
              <a:t> </a:t>
            </a:r>
            <a:r>
              <a:rPr lang="en-US" sz="3800" b="0" i="0" u="none" strike="noStrike" cap="none">
                <a:solidFill>
                  <a:schemeClr val="lt1"/>
                </a:solidFill>
                <a:latin typeface="Cabin"/>
                <a:ea typeface="Cabin"/>
                <a:cs typeface="Cabin"/>
                <a:sym typeface="Cabin"/>
              </a:rPr>
              <a:t> function returns a string</a:t>
            </a:r>
          </a:p>
        </p:txBody>
      </p:sp>
      <p:sp>
        <p:nvSpPr>
          <p:cNvPr id="473" name="Shape 473"/>
          <p:cNvSpPr txBox="1"/>
          <p:nvPr/>
        </p:nvSpPr>
        <p:spPr>
          <a:xfrm>
            <a:off x="8365473" y="4330700"/>
            <a:ext cx="7460399" cy="1219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nam</a:t>
            </a:r>
            <a:r>
              <a:rPr lang="en-US" sz="3000" b="0" i="0" u="none" strike="noStrike" cap="none">
                <a:solidFill>
                  <a:schemeClr val="lt1"/>
                </a:solidFill>
                <a:latin typeface="Courier New"/>
                <a:ea typeface="Courier New"/>
                <a:cs typeface="Courier New"/>
                <a:sym typeface="Courier New"/>
              </a:rPr>
              <a:t> = </a:t>
            </a:r>
            <a:r>
              <a:rPr lang="en-US" sz="3000" b="0" i="0" u="none" strike="noStrike" cap="none">
                <a:solidFill>
                  <a:srgbClr val="FFFF00"/>
                </a:solidFill>
                <a:latin typeface="Courier New"/>
                <a:ea typeface="Courier New"/>
                <a:cs typeface="Courier New"/>
                <a:sym typeface="Courier New"/>
              </a:rPr>
              <a:t>raw_input</a:t>
            </a:r>
            <a:r>
              <a:rPr lang="en-US" sz="3000" b="0" i="0" u="none" strike="noStrike" cap="none">
                <a:solidFill>
                  <a:schemeClr val="lt1"/>
                </a:solidFill>
                <a:latin typeface="Courier New"/>
                <a:ea typeface="Courier New"/>
                <a:cs typeface="Courier New"/>
                <a:sym typeface="Courier New"/>
              </a:rPr>
              <a:t>(</a:t>
            </a:r>
            <a:r>
              <a:rPr lang="en-US" sz="3000">
                <a:solidFill>
                  <a:schemeClr val="lt1"/>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Who are you?</a:t>
            </a:r>
            <a:r>
              <a:rPr lang="en-US" sz="3000">
                <a:solidFill>
                  <a:schemeClr val="lt1"/>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'Welcome', </a:t>
            </a:r>
            <a:r>
              <a:rPr lang="en-US" sz="3000" b="0" i="0" u="none" strike="noStrike" cap="none">
                <a:solidFill>
                  <a:srgbClr val="00FF00"/>
                </a:solidFill>
                <a:latin typeface="Courier New"/>
                <a:ea typeface="Courier New"/>
                <a:cs typeface="Courier New"/>
                <a:sym typeface="Courier New"/>
              </a:rPr>
              <a:t>nam</a:t>
            </a:r>
          </a:p>
        </p:txBody>
      </p:sp>
      <p:sp>
        <p:nvSpPr>
          <p:cNvPr id="474" name="Shape 474"/>
          <p:cNvSpPr txBox="1"/>
          <p:nvPr/>
        </p:nvSpPr>
        <p:spPr>
          <a:xfrm>
            <a:off x="9726900" y="6474225"/>
            <a:ext cx="4281599" cy="1219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Who are you? </a:t>
            </a:r>
            <a:r>
              <a:rPr lang="en-US" sz="3800" b="0" i="0" u="none" strike="noStrike" cap="none">
                <a:solidFill>
                  <a:srgbClr val="FFFF00"/>
                </a:solidFill>
                <a:latin typeface="Cabin"/>
                <a:ea typeface="Cabin"/>
                <a:cs typeface="Cabin"/>
                <a:sym typeface="Cabin"/>
              </a:rPr>
              <a:t>Chuck</a:t>
            </a:r>
          </a:p>
          <a:p>
            <a:pPr marL="0" marR="0" lvl="0" indent="0" algn="l"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Welcome Chuck</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Shape 479"/>
          <p:cNvSpPr txBox="1">
            <a:spLocks noGrp="1"/>
          </p:cNvSpPr>
          <p:nvPr>
            <p:ph type="title"/>
          </p:nvPr>
        </p:nvSpPr>
        <p:spPr>
          <a:xfrm>
            <a:off x="1511300" y="241300"/>
            <a:ext cx="9791700" cy="22860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800" b="0" i="0" u="none" strike="noStrike" cap="none">
                <a:solidFill>
                  <a:srgbClr val="FFFF00"/>
                </a:solidFill>
                <a:latin typeface="Cabin"/>
                <a:ea typeface="Cabin"/>
                <a:cs typeface="Cabin"/>
                <a:sym typeface="Cabin"/>
              </a:rPr>
              <a:t>Converting User Input</a:t>
            </a:r>
          </a:p>
        </p:txBody>
      </p:sp>
      <p:sp>
        <p:nvSpPr>
          <p:cNvPr id="480" name="Shape 480"/>
          <p:cNvSpPr txBox="1">
            <a:spLocks noGrp="1"/>
          </p:cNvSpPr>
          <p:nvPr>
            <p:ph type="body" idx="1"/>
          </p:nvPr>
        </p:nvSpPr>
        <p:spPr>
          <a:xfrm>
            <a:off x="1257300" y="2489200"/>
            <a:ext cx="6400799" cy="5359499"/>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n-US" sz="3800" b="0" i="0" u="none" strike="noStrike" cap="none">
                <a:solidFill>
                  <a:schemeClr val="lt1"/>
                </a:solidFill>
                <a:latin typeface="Cabin"/>
                <a:ea typeface="Cabin"/>
                <a:cs typeface="Cabin"/>
                <a:sym typeface="Cabin"/>
              </a:rPr>
              <a:t>If we want to read a number from the user, we must convert it from a string to a number using a type conversion function</a:t>
            </a:r>
          </a:p>
          <a:p>
            <a:pPr marL="1104900" marR="0" lvl="0" indent="-787400" algn="l" rtl="0">
              <a:lnSpc>
                <a:spcPct val="100000"/>
              </a:lnSpc>
              <a:spcBef>
                <a:spcPts val="2300"/>
              </a:spcBef>
              <a:spcAft>
                <a:spcPts val="0"/>
              </a:spcAft>
              <a:buClr>
                <a:schemeClr val="lt1"/>
              </a:buClr>
              <a:buSzPct val="171000"/>
              <a:buFont typeface="Cabin"/>
              <a:buChar char="•"/>
            </a:pPr>
            <a:r>
              <a:rPr lang="en-US" sz="3800" b="0" i="0" u="none" strike="noStrike" cap="none">
                <a:solidFill>
                  <a:schemeClr val="lt1"/>
                </a:solidFill>
                <a:latin typeface="Cabin"/>
                <a:ea typeface="Cabin"/>
                <a:cs typeface="Cabin"/>
                <a:sym typeface="Cabin"/>
              </a:rPr>
              <a:t>Later we will deal with bad input data</a:t>
            </a:r>
          </a:p>
        </p:txBody>
      </p:sp>
      <p:sp>
        <p:nvSpPr>
          <p:cNvPr id="481" name="Shape 481"/>
          <p:cNvSpPr txBox="1"/>
          <p:nvPr/>
        </p:nvSpPr>
        <p:spPr>
          <a:xfrm>
            <a:off x="8862999" y="3683000"/>
            <a:ext cx="6831899" cy="1778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0" i="0" u="none" strike="noStrike" cap="none">
                <a:solidFill>
                  <a:srgbClr val="00FF00"/>
                </a:solidFill>
                <a:latin typeface="Courier New"/>
                <a:ea typeface="Courier New"/>
                <a:cs typeface="Courier New"/>
                <a:sym typeface="Courier New"/>
              </a:rPr>
              <a:t>inp</a:t>
            </a:r>
            <a:r>
              <a:rPr lang="en-US" sz="2800" b="0" i="0" u="none" strike="noStrike" cap="none">
                <a:solidFill>
                  <a:schemeClr val="lt1"/>
                </a:solidFill>
                <a:latin typeface="Courier New"/>
                <a:ea typeface="Courier New"/>
                <a:cs typeface="Courier New"/>
                <a:sym typeface="Courier New"/>
              </a:rPr>
              <a:t> = </a:t>
            </a:r>
            <a:r>
              <a:rPr lang="en-US" sz="2800" b="0" i="0" u="none" strike="noStrike" cap="none">
                <a:solidFill>
                  <a:srgbClr val="FFFF00"/>
                </a:solidFill>
                <a:latin typeface="Courier New"/>
                <a:ea typeface="Courier New"/>
                <a:cs typeface="Courier New"/>
                <a:sym typeface="Courier New"/>
              </a:rPr>
              <a:t>raw_input</a:t>
            </a:r>
            <a:r>
              <a:rPr lang="en-US" sz="2800" b="0" i="0" u="none" strike="noStrike" cap="none">
                <a:solidFill>
                  <a:schemeClr val="lt1"/>
                </a:solidFill>
                <a:latin typeface="Courier New"/>
                <a:ea typeface="Courier New"/>
                <a:cs typeface="Courier New"/>
                <a:sym typeface="Courier New"/>
              </a:rPr>
              <a:t>(</a:t>
            </a:r>
            <a:r>
              <a:rPr lang="en-US" sz="2800">
                <a:solidFill>
                  <a:schemeClr val="lt1"/>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Europe floor?</a:t>
            </a:r>
            <a:r>
              <a:rPr lang="en-US" sz="2800">
                <a:solidFill>
                  <a:schemeClr val="lt1"/>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0" i="0" u="none" strike="noStrike" cap="none">
                <a:solidFill>
                  <a:srgbClr val="00FF00"/>
                </a:solidFill>
                <a:latin typeface="Courier New"/>
                <a:ea typeface="Courier New"/>
                <a:cs typeface="Courier New"/>
                <a:sym typeface="Courier New"/>
              </a:rPr>
              <a:t>usf</a:t>
            </a:r>
            <a:r>
              <a:rPr lang="en-US" sz="2800" b="0" i="0" u="none" strike="noStrike" cap="none">
                <a:solidFill>
                  <a:schemeClr val="lt1"/>
                </a:solidFill>
                <a:latin typeface="Courier New"/>
                <a:ea typeface="Courier New"/>
                <a:cs typeface="Courier New"/>
                <a:sym typeface="Courier New"/>
              </a:rPr>
              <a:t> = </a:t>
            </a:r>
            <a:r>
              <a:rPr lang="en-US" sz="2800" b="0" i="0" u="none" strike="noStrike" cap="none">
                <a:solidFill>
                  <a:srgbClr val="FFFF00"/>
                </a:solidFill>
                <a:latin typeface="Courier New"/>
                <a:ea typeface="Courier New"/>
                <a:cs typeface="Courier New"/>
                <a:sym typeface="Courier New"/>
              </a:rPr>
              <a:t>int</a:t>
            </a:r>
            <a:r>
              <a:rPr lang="en-US" sz="2800" b="0" i="0" u="none" strike="noStrike" cap="none">
                <a:solidFill>
                  <a:schemeClr val="lt1"/>
                </a:solidFill>
                <a:latin typeface="Courier New"/>
                <a:ea typeface="Courier New"/>
                <a:cs typeface="Courier New"/>
                <a:sym typeface="Courier New"/>
              </a:rPr>
              <a:t>(</a:t>
            </a:r>
            <a:r>
              <a:rPr lang="en-US" sz="2800" b="0" i="0" u="none" strike="noStrike" cap="none">
                <a:solidFill>
                  <a:srgbClr val="00FF00"/>
                </a:solidFill>
                <a:latin typeface="Courier New"/>
                <a:ea typeface="Courier New"/>
                <a:cs typeface="Courier New"/>
                <a:sym typeface="Courier New"/>
              </a:rPr>
              <a:t>inp</a:t>
            </a:r>
            <a:r>
              <a:rPr lang="en-US" sz="2800" b="0" i="0" u="none" strike="noStrike" cap="none">
                <a:solidFill>
                  <a:schemeClr val="lt1"/>
                </a:solidFill>
                <a:latin typeface="Courier New"/>
                <a:ea typeface="Courier New"/>
                <a:cs typeface="Courier New"/>
                <a:sym typeface="Courier New"/>
              </a:rPr>
              <a:t>)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1</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print</a:t>
            </a:r>
            <a:r>
              <a:rPr lang="en-US" sz="2800" b="0" i="0" u="none" strike="noStrike" cap="none">
                <a:solidFill>
                  <a:schemeClr val="lt1"/>
                </a:solidFill>
                <a:latin typeface="Courier New"/>
                <a:ea typeface="Courier New"/>
                <a:cs typeface="Courier New"/>
                <a:sym typeface="Courier New"/>
              </a:rPr>
              <a:t> 'US floor', </a:t>
            </a:r>
            <a:r>
              <a:rPr lang="en-US" sz="2800" b="0" i="0" u="none" strike="noStrike" cap="none">
                <a:solidFill>
                  <a:srgbClr val="00FF00"/>
                </a:solidFill>
                <a:latin typeface="Courier New"/>
                <a:ea typeface="Courier New"/>
                <a:cs typeface="Courier New"/>
                <a:sym typeface="Courier New"/>
              </a:rPr>
              <a:t>usf</a:t>
            </a:r>
          </a:p>
        </p:txBody>
      </p:sp>
      <p:sp>
        <p:nvSpPr>
          <p:cNvPr id="482" name="Shape 482"/>
          <p:cNvSpPr txBox="1"/>
          <p:nvPr/>
        </p:nvSpPr>
        <p:spPr>
          <a:xfrm>
            <a:off x="10198100" y="6515100"/>
            <a:ext cx="4569900" cy="1219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Europe floor? </a:t>
            </a:r>
            <a:r>
              <a:rPr lang="en-US" sz="3800" b="0" i="0" u="none" strike="noStrike" cap="none">
                <a:solidFill>
                  <a:srgbClr val="FFFF00"/>
                </a:solidFill>
                <a:latin typeface="Cabin"/>
                <a:ea typeface="Cabin"/>
                <a:cs typeface="Cabin"/>
                <a:sym typeface="Cabin"/>
              </a:rPr>
              <a:t>0</a:t>
            </a:r>
          </a:p>
          <a:p>
            <a:pPr marL="0" marR="0" lvl="0" indent="0" algn="l"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US floor 1</a:t>
            </a:r>
          </a:p>
        </p:txBody>
      </p:sp>
      <p:pic>
        <p:nvPicPr>
          <p:cNvPr id="483" name="Shape 483"/>
          <p:cNvPicPr preferRelativeResize="0"/>
          <p:nvPr/>
        </p:nvPicPr>
        <p:blipFill rotWithShape="1">
          <a:blip r:embed="rId3">
            <a:alphaModFix/>
          </a:blip>
          <a:srcRect/>
          <a:stretch/>
        </p:blipFill>
        <p:spPr>
          <a:xfrm>
            <a:off x="12153875" y="660400"/>
            <a:ext cx="3174900" cy="2121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a:solidFill>
                  <a:srgbClr val="FFFF00"/>
                </a:solidFill>
                <a:latin typeface="Cabin"/>
                <a:ea typeface="Cabin"/>
                <a:cs typeface="Cabin"/>
                <a:sym typeface="Cabin"/>
              </a:rPr>
              <a:t>Comments in Python</a:t>
            </a:r>
          </a:p>
        </p:txBody>
      </p:sp>
      <p:sp>
        <p:nvSpPr>
          <p:cNvPr id="489" name="Shape 489"/>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Anything after a </a:t>
            </a:r>
            <a:r>
              <a:rPr lang="en-US" sz="3600" b="0" i="0" u="none" strike="noStrike" cap="none">
                <a:solidFill>
                  <a:srgbClr val="FFFF00"/>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is ignored by Python</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Why comment?</a:t>
            </a:r>
          </a:p>
          <a:p>
            <a:pPr marL="1041400" marR="0" lvl="1" indent="-371094" algn="l" rtl="0">
              <a:lnSpc>
                <a:spcPct val="100000"/>
              </a:lnSpc>
              <a:spcBef>
                <a:spcPts val="3500"/>
              </a:spcBef>
              <a:spcAft>
                <a:spcPts val="0"/>
              </a:spcAft>
              <a:buClr>
                <a:schemeClr val="lt1"/>
              </a:buClr>
              <a:buSzPct val="100000"/>
              <a:buFont typeface="Cabin"/>
            </a:pPr>
            <a:r>
              <a:rPr lang="en-US" sz="3600" b="0" i="0" u="none" strike="noStrike" cap="none">
                <a:solidFill>
                  <a:schemeClr val="lt1"/>
                </a:solidFill>
                <a:latin typeface="Cabin"/>
                <a:ea typeface="Cabin"/>
                <a:cs typeface="Cabin"/>
                <a:sym typeface="Cabin"/>
              </a:rPr>
              <a:t>Describe what is going to happen in a sequence of code</a:t>
            </a:r>
          </a:p>
          <a:p>
            <a:pPr marL="1041400" marR="0" lvl="1" indent="-371094" algn="l" rtl="0">
              <a:lnSpc>
                <a:spcPct val="100000"/>
              </a:lnSpc>
              <a:spcBef>
                <a:spcPts val="3500"/>
              </a:spcBef>
              <a:spcAft>
                <a:spcPts val="0"/>
              </a:spcAft>
              <a:buClr>
                <a:schemeClr val="lt1"/>
              </a:buClr>
              <a:buSzPct val="100000"/>
              <a:buFont typeface="Cabin"/>
            </a:pPr>
            <a:r>
              <a:rPr lang="en-US" sz="3600" b="0" i="0" u="none" strike="noStrike" cap="none">
                <a:solidFill>
                  <a:schemeClr val="lt1"/>
                </a:solidFill>
                <a:latin typeface="Cabin"/>
                <a:ea typeface="Cabin"/>
                <a:cs typeface="Cabin"/>
                <a:sym typeface="Cabin"/>
              </a:rPr>
              <a:t>Document who wrote the code or other ancillary information</a:t>
            </a:r>
          </a:p>
          <a:p>
            <a:pPr marL="1041400" marR="0" lvl="1" indent="-371094" algn="l" rtl="0">
              <a:lnSpc>
                <a:spcPct val="100000"/>
              </a:lnSpc>
              <a:spcBef>
                <a:spcPts val="3500"/>
              </a:spcBef>
              <a:spcAft>
                <a:spcPts val="0"/>
              </a:spcAft>
              <a:buClr>
                <a:schemeClr val="lt1"/>
              </a:buClr>
              <a:buSzPct val="100000"/>
              <a:buFont typeface="Cabin"/>
            </a:pPr>
            <a:r>
              <a:rPr lang="en-US" sz="3600" b="0" i="0" u="none" strike="noStrike" cap="none">
                <a:solidFill>
                  <a:schemeClr val="lt1"/>
                </a:solidFill>
                <a:latin typeface="Cabin"/>
                <a:ea typeface="Cabin"/>
                <a:cs typeface="Cabin"/>
                <a:sym typeface="Cabin"/>
              </a:rPr>
              <a:t>Turn off a line of code - perhaps temporarily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4241800" y="203200"/>
            <a:ext cx="8234400" cy="8724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400" b="0" i="0" u="none" strike="noStrike" cap="none">
                <a:solidFill>
                  <a:srgbClr val="FFFF00"/>
                </a:solidFill>
                <a:latin typeface="Courier New"/>
                <a:ea typeface="Courier New"/>
                <a:cs typeface="Courier New"/>
                <a:sym typeface="Courier New"/>
              </a:rPr>
              <a:t># Get the name of the file and open it</a:t>
            </a:r>
          </a:p>
          <a:p>
            <a:pPr marL="0" marR="0" lvl="0" indent="0" algn="l" rtl="0">
              <a:lnSpc>
                <a:spcPct val="100000"/>
              </a:lnSpc>
              <a:spcBef>
                <a:spcPts val="0"/>
              </a:spcBef>
              <a:spcAft>
                <a:spcPts val="0"/>
              </a:spcAft>
              <a:buClr>
                <a:schemeClr val="lt1"/>
              </a:buClr>
              <a:buSzPct val="25000"/>
              <a:buFont typeface="Cabin"/>
              <a:buNone/>
            </a:pPr>
            <a:r>
              <a:rPr lang="en-US" sz="2400" b="0" i="0" u="none" strike="noStrike" cap="none">
                <a:solidFill>
                  <a:schemeClr val="lt1"/>
                </a:solidFill>
                <a:latin typeface="Courier New"/>
                <a:ea typeface="Courier New"/>
                <a:cs typeface="Courier New"/>
                <a:sym typeface="Courier New"/>
              </a:rPr>
              <a:t>name = raw_input('Enter file:')</a:t>
            </a:r>
          </a:p>
          <a:p>
            <a:pPr marL="0" marR="0" lvl="0" indent="0" algn="l" rtl="0">
              <a:lnSpc>
                <a:spcPct val="100000"/>
              </a:lnSpc>
              <a:spcBef>
                <a:spcPts val="0"/>
              </a:spcBef>
              <a:spcAft>
                <a:spcPts val="0"/>
              </a:spcAft>
              <a:buClr>
                <a:schemeClr val="lt1"/>
              </a:buClr>
              <a:buSzPct val="25000"/>
              <a:buFont typeface="Cabin"/>
              <a:buNone/>
            </a:pPr>
            <a:r>
              <a:rPr lang="en-US" sz="2400" b="0" i="0" u="none" strike="noStrike" cap="none">
                <a:solidFill>
                  <a:schemeClr val="lt1"/>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chemeClr val="lt1"/>
              </a:buClr>
              <a:buSzPct val="25000"/>
              <a:buFont typeface="Cabin"/>
              <a:buNone/>
            </a:pPr>
            <a:r>
              <a:rPr lang="en-US" sz="2400" b="0" i="0" u="none" strike="noStrike" cap="none">
                <a:solidFill>
                  <a:schemeClr val="lt1"/>
                </a:solidFill>
                <a:latin typeface="Courier New"/>
                <a:ea typeface="Courier New"/>
                <a:cs typeface="Courier New"/>
                <a:sym typeface="Courier New"/>
              </a:rPr>
              <a:t>text = handle.read()</a:t>
            </a:r>
          </a:p>
          <a:p>
            <a:pPr marL="0" marR="0" lvl="0" indent="0" algn="l" rtl="0">
              <a:lnSpc>
                <a:spcPct val="100000"/>
              </a:lnSpc>
              <a:spcBef>
                <a:spcPts val="0"/>
              </a:spcBef>
              <a:spcAft>
                <a:spcPts val="0"/>
              </a:spcAft>
              <a:buClr>
                <a:schemeClr val="lt1"/>
              </a:buClr>
              <a:buSzPct val="25000"/>
              <a:buFont typeface="Cabin"/>
              <a:buNone/>
            </a:pPr>
            <a:r>
              <a:rPr lang="en-US" sz="2400" b="0" i="0" u="none" strike="noStrike" cap="none">
                <a:solidFill>
                  <a:schemeClr val="lt1"/>
                </a:solidFill>
                <a:latin typeface="Courier New"/>
                <a:ea typeface="Courier New"/>
                <a:cs typeface="Courier New"/>
                <a:sym typeface="Courier New"/>
              </a:rPr>
              <a:t>words = text.split()</a:t>
            </a:r>
          </a:p>
          <a:p>
            <a:pPr marL="0" marR="0" lvl="0" indent="0" algn="ctr" rtl="0">
              <a:lnSpc>
                <a:spcPct val="100000"/>
              </a:lnSpc>
              <a:spcBef>
                <a:spcPts val="0"/>
              </a:spcBef>
              <a:spcAft>
                <a:spcPts val="0"/>
              </a:spcAft>
              <a:buNone/>
            </a:pPr>
            <a:endParaRPr sz="2400" b="0" i="0" u="none" strike="noStrike" cap="none">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400" b="0" i="0" u="none" strike="noStrike" cap="none">
                <a:solidFill>
                  <a:srgbClr val="FFFF00"/>
                </a:solidFill>
                <a:latin typeface="Courier New"/>
                <a:ea typeface="Courier New"/>
                <a:cs typeface="Courier New"/>
                <a:sym typeface="Courier New"/>
              </a:rPr>
              <a:t># Count word frequency</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counts = dict()</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   counts[word] = counts.get(word,0) + 1</a:t>
            </a:r>
          </a:p>
          <a:p>
            <a:pPr marL="0" marR="0" lvl="0" indent="0" algn="ctr" rtl="0">
              <a:lnSpc>
                <a:spcPct val="100000"/>
              </a:lnSpc>
              <a:spcBef>
                <a:spcPts val="0"/>
              </a:spcBef>
              <a:spcAft>
                <a:spcPts val="0"/>
              </a:spcAft>
              <a:buNone/>
            </a:pPr>
            <a:endParaRPr sz="2400" b="0" i="0" u="none" strike="noStrike" cap="none">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400" b="0" i="0" u="none" strike="noStrike" cap="none">
                <a:solidFill>
                  <a:srgbClr val="FFFF00"/>
                </a:solidFill>
                <a:latin typeface="Courier New"/>
                <a:ea typeface="Courier New"/>
                <a:cs typeface="Courier New"/>
                <a:sym typeface="Courier New"/>
              </a:rPr>
              <a:t># Find the most common word</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bigcount = None</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bigword = None</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for word,count in counts.items():</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    if bigcount is None or count &gt; bigcount:</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        bigword = word</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        bigcount = count</a:t>
            </a:r>
          </a:p>
          <a:p>
            <a:pPr marL="0" marR="0" lvl="0" indent="0" algn="ctr" rtl="0">
              <a:lnSpc>
                <a:spcPct val="100000"/>
              </a:lnSpc>
              <a:spcBef>
                <a:spcPts val="0"/>
              </a:spcBef>
              <a:spcAft>
                <a:spcPts val="0"/>
              </a:spcAft>
              <a:buNone/>
            </a:pPr>
            <a:endParaRPr sz="2400" b="0" i="0" u="none" strike="noStrike" cap="none">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400" b="0" i="0" u="none" strike="noStrike" cap="none">
                <a:solidFill>
                  <a:srgbClr val="FFFF00"/>
                </a:solidFill>
                <a:latin typeface="Courier New"/>
                <a:ea typeface="Courier New"/>
                <a:cs typeface="Courier New"/>
                <a:sym typeface="Courier New"/>
              </a:rPr>
              <a:t># All done</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print bigword, bigcount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Shape 499"/>
          <p:cNvSpPr txBox="1">
            <a:spLocks noGrp="1"/>
          </p:cNvSpPr>
          <p:nvPr>
            <p:ph type="title"/>
          </p:nvPr>
        </p:nvSpPr>
        <p:spPr>
          <a:xfrm>
            <a:off x="1511300" y="241300"/>
            <a:ext cx="13233399" cy="22860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800" b="0" i="0" u="none" strike="noStrike" cap="none">
                <a:solidFill>
                  <a:srgbClr val="FFFF00"/>
                </a:solidFill>
                <a:latin typeface="Cabin"/>
                <a:ea typeface="Cabin"/>
                <a:cs typeface="Cabin"/>
                <a:sym typeface="Cabin"/>
              </a:rPr>
              <a:t>String Operations</a:t>
            </a:r>
          </a:p>
        </p:txBody>
      </p:sp>
      <p:sp>
        <p:nvSpPr>
          <p:cNvPr id="500" name="Shape 500"/>
          <p:cNvSpPr txBox="1">
            <a:spLocks noGrp="1"/>
          </p:cNvSpPr>
          <p:nvPr>
            <p:ph type="body" idx="1"/>
          </p:nvPr>
        </p:nvSpPr>
        <p:spPr>
          <a:xfrm>
            <a:off x="1511300" y="2590800"/>
            <a:ext cx="8369299" cy="5041899"/>
          </a:xfrm>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Some </a:t>
            </a:r>
            <a:r>
              <a:rPr lang="en-US" sz="3600" b="0" i="0" u="none" strike="noStrike" cap="none">
                <a:solidFill>
                  <a:srgbClr val="00FFFF"/>
                </a:solidFill>
                <a:latin typeface="Cabin"/>
                <a:ea typeface="Cabin"/>
                <a:cs typeface="Cabin"/>
                <a:sym typeface="Cabin"/>
              </a:rPr>
              <a:t>operators</a:t>
            </a:r>
            <a:r>
              <a:rPr lang="en-US" sz="3600" b="0" i="0" u="none" strike="noStrike" cap="none">
                <a:solidFill>
                  <a:schemeClr val="lt1"/>
                </a:solidFill>
                <a:latin typeface="Cabin"/>
                <a:ea typeface="Cabin"/>
                <a:cs typeface="Cabin"/>
                <a:sym typeface="Cabin"/>
              </a:rPr>
              <a:t> apply to strings</a:t>
            </a:r>
          </a:p>
          <a:p>
            <a:pPr marL="1549400" marR="0" lvl="1" indent="-603376" algn="l" rtl="0">
              <a:lnSpc>
                <a:spcPct val="100000"/>
              </a:lnSpc>
              <a:spcBef>
                <a:spcPts val="2300"/>
              </a:spcBef>
              <a:spcAft>
                <a:spcPts val="0"/>
              </a:spcAft>
              <a:buClr>
                <a:schemeClr val="accent5"/>
              </a:buClr>
              <a:buSzPct val="100000"/>
              <a:buFont typeface="Cabin"/>
            </a:pPr>
            <a:r>
              <a:rPr lang="en-US" sz="3600" b="0" i="0" u="none" strike="noStrike" cap="none">
                <a:solidFill>
                  <a:srgbClr val="00FFFF"/>
                </a:solidFill>
                <a:latin typeface="Cabin"/>
                <a:ea typeface="Cabin"/>
                <a:cs typeface="Cabin"/>
                <a:sym typeface="Cabin"/>
              </a:rPr>
              <a:t>+</a:t>
            </a:r>
            <a:r>
              <a:rPr lang="en-US" sz="3600" b="0" i="0" u="none" strike="noStrike" cap="none">
                <a:solidFill>
                  <a:schemeClr val="accent5"/>
                </a:solidFill>
                <a:latin typeface="Cabin"/>
                <a:ea typeface="Cabin"/>
                <a:cs typeface="Cabin"/>
                <a:sym typeface="Cabin"/>
              </a:rPr>
              <a:t> implies </a:t>
            </a:r>
            <a:r>
              <a:rPr lang="en-US" sz="3600" b="0" i="0" u="none" strike="noStrike" cap="none">
                <a:solidFill>
                  <a:schemeClr val="accent5"/>
                </a:solidFill>
                <a:latin typeface="Arial"/>
                <a:ea typeface="Arial"/>
                <a:cs typeface="Arial"/>
                <a:sym typeface="Arial"/>
              </a:rPr>
              <a:t>“</a:t>
            </a:r>
            <a:r>
              <a:rPr lang="en-US" sz="3600" b="0" i="0" u="none" strike="noStrike" cap="none">
                <a:solidFill>
                  <a:schemeClr val="accent5"/>
                </a:solidFill>
                <a:latin typeface="Cabin"/>
                <a:ea typeface="Cabin"/>
                <a:cs typeface="Cabin"/>
                <a:sym typeface="Cabin"/>
              </a:rPr>
              <a:t>concatenation</a:t>
            </a:r>
            <a:r>
              <a:rPr lang="en-US" sz="3600" b="0" i="0" u="none" strike="noStrike" cap="none">
                <a:solidFill>
                  <a:schemeClr val="accent5"/>
                </a:solidFill>
                <a:latin typeface="Arial"/>
                <a:ea typeface="Arial"/>
                <a:cs typeface="Arial"/>
                <a:sym typeface="Arial"/>
              </a:rPr>
              <a:t>”</a:t>
            </a:r>
          </a:p>
          <a:p>
            <a:pPr marL="1549400" marR="0" lvl="1" indent="-603376" algn="l" rtl="0">
              <a:lnSpc>
                <a:spcPct val="100000"/>
              </a:lnSpc>
              <a:spcBef>
                <a:spcPts val="2300"/>
              </a:spcBef>
              <a:spcAft>
                <a:spcPts val="0"/>
              </a:spcAft>
              <a:buClr>
                <a:schemeClr val="accent5"/>
              </a:buClr>
              <a:buSzPct val="100000"/>
              <a:buFont typeface="Cabin"/>
            </a:pPr>
            <a:r>
              <a:rPr lang="en-US" sz="3600" b="0" i="0" u="none" strike="noStrike" cap="none">
                <a:solidFill>
                  <a:srgbClr val="00FFFF"/>
                </a:solidFill>
                <a:latin typeface="Cabin"/>
                <a:ea typeface="Cabin"/>
                <a:cs typeface="Cabin"/>
                <a:sym typeface="Cabin"/>
              </a:rPr>
              <a:t>*</a:t>
            </a:r>
            <a:r>
              <a:rPr lang="en-US" sz="3600" b="0" i="0" u="none" strike="noStrike" cap="none">
                <a:solidFill>
                  <a:schemeClr val="accent5"/>
                </a:solidFill>
                <a:latin typeface="Cabin"/>
                <a:ea typeface="Cabin"/>
                <a:cs typeface="Cabin"/>
                <a:sym typeface="Cabin"/>
              </a:rPr>
              <a:t> implies </a:t>
            </a:r>
            <a:r>
              <a:rPr lang="en-US" sz="3600" b="0" i="0" u="none" strike="noStrike" cap="none">
                <a:solidFill>
                  <a:schemeClr val="accent5"/>
                </a:solidFill>
                <a:latin typeface="Arial"/>
                <a:ea typeface="Arial"/>
                <a:cs typeface="Arial"/>
                <a:sym typeface="Arial"/>
              </a:rPr>
              <a:t>“</a:t>
            </a:r>
            <a:r>
              <a:rPr lang="en-US" sz="3600" b="0" i="0" u="none" strike="noStrike" cap="none">
                <a:solidFill>
                  <a:schemeClr val="accent5"/>
                </a:solidFill>
                <a:latin typeface="Cabin"/>
                <a:ea typeface="Cabin"/>
                <a:cs typeface="Cabin"/>
                <a:sym typeface="Cabin"/>
              </a:rPr>
              <a:t>multiple concatenation</a:t>
            </a:r>
            <a:r>
              <a:rPr lang="en-US" sz="3600" b="0" i="0" u="none" strike="noStrike" cap="none">
                <a:solidFill>
                  <a:schemeClr val="accent5"/>
                </a:solidFill>
                <a:latin typeface="Arial"/>
                <a:ea typeface="Arial"/>
                <a:cs typeface="Arial"/>
                <a:sym typeface="Arial"/>
              </a:rPr>
              <a:t>”</a:t>
            </a:r>
          </a:p>
          <a:p>
            <a:pPr marL="1104900" marR="0" lvl="0" indent="-603377" algn="l" rtl="0">
              <a:lnSpc>
                <a:spcPct val="100000"/>
              </a:lnSpc>
              <a:spcBef>
                <a:spcPts val="23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Python knows when it is dealing with a string or a number and behaves appropriately</a:t>
            </a:r>
          </a:p>
        </p:txBody>
      </p:sp>
      <p:sp>
        <p:nvSpPr>
          <p:cNvPr id="501" name="Shape 501"/>
          <p:cNvSpPr txBox="1"/>
          <p:nvPr/>
        </p:nvSpPr>
        <p:spPr>
          <a:xfrm>
            <a:off x="11077575" y="3503612"/>
            <a:ext cx="4406900" cy="2924175"/>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 </a:t>
            </a:r>
            <a:r>
              <a:rPr lang="en-US" sz="3800" b="0" i="0" u="none" strike="noStrike" cap="none">
                <a:solidFill>
                  <a:schemeClr val="lt1"/>
                </a:solidFill>
                <a:latin typeface="Cabin"/>
                <a:ea typeface="Cabin"/>
                <a:cs typeface="Cabin"/>
                <a:sym typeface="Cabin"/>
              </a:rPr>
              <a:t>&gt;&gt;&gt; </a:t>
            </a:r>
            <a:r>
              <a:rPr lang="en-US" sz="3800" b="0" i="0" u="none" strike="noStrike" cap="none">
                <a:solidFill>
                  <a:srgbClr val="FFFF00"/>
                </a:solidFill>
                <a:latin typeface="Cabin"/>
                <a:ea typeface="Cabin"/>
                <a:cs typeface="Cabin"/>
                <a:sym typeface="Cabin"/>
              </a:rPr>
              <a:t>print</a:t>
            </a:r>
            <a:r>
              <a:rPr lang="en-US" sz="3800" b="0" i="0" u="none" strike="noStrike" cap="none">
                <a:solidFill>
                  <a:schemeClr val="lt1"/>
                </a:solidFill>
                <a:latin typeface="Cabin"/>
                <a:ea typeface="Cabin"/>
                <a:cs typeface="Cabin"/>
                <a:sym typeface="Cabin"/>
              </a:rPr>
              <a:t> 'abc' </a:t>
            </a:r>
            <a:r>
              <a:rPr lang="en-US" sz="3800" b="0" i="0" u="none" strike="noStrike" cap="none">
                <a:solidFill>
                  <a:srgbClr val="00FFFF"/>
                </a:solidFill>
                <a:latin typeface="Cabin"/>
                <a:ea typeface="Cabin"/>
                <a:cs typeface="Cabin"/>
                <a:sym typeface="Cabin"/>
              </a:rPr>
              <a:t>+</a:t>
            </a:r>
            <a:r>
              <a:rPr lang="en-US" sz="3800" b="0" i="0" u="none" strike="noStrike" cap="none">
                <a:solidFill>
                  <a:schemeClr val="lt1"/>
                </a:solidFill>
                <a:latin typeface="Cabin"/>
                <a:ea typeface="Cabin"/>
                <a:cs typeface="Cabin"/>
                <a:sym typeface="Cabin"/>
              </a:rPr>
              <a:t> '123’</a:t>
            </a:r>
          </a:p>
          <a:p>
            <a:pPr marL="0" marR="0" lvl="0" indent="0" algn="l" rtl="0">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 a</a:t>
            </a:r>
            <a:r>
              <a:rPr lang="en-US" sz="3800" b="0" i="0" u="none" strike="noStrike" cap="none">
                <a:solidFill>
                  <a:schemeClr val="lt1"/>
                </a:solidFill>
                <a:latin typeface="Cabin"/>
                <a:ea typeface="Cabin"/>
                <a:cs typeface="Cabin"/>
                <a:sym typeface="Cabin"/>
              </a:rPr>
              <a:t>bc123 </a:t>
            </a:r>
          </a:p>
          <a:p>
            <a:pPr marL="0" marR="0" lvl="0" indent="0" algn="l" rtl="0">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 &gt;</a:t>
            </a:r>
            <a:r>
              <a:rPr lang="en-US" sz="3800" b="0" i="0" u="none" strike="noStrike" cap="none">
                <a:solidFill>
                  <a:schemeClr val="lt1"/>
                </a:solidFill>
                <a:latin typeface="Cabin"/>
                <a:ea typeface="Cabin"/>
                <a:cs typeface="Cabin"/>
                <a:sym typeface="Cabin"/>
              </a:rPr>
              <a:t>&gt;&gt; </a:t>
            </a:r>
            <a:r>
              <a:rPr lang="en-US" sz="3800" b="0" i="0" u="none" strike="noStrike" cap="none">
                <a:solidFill>
                  <a:srgbClr val="FFFF00"/>
                </a:solidFill>
                <a:latin typeface="Cabin"/>
                <a:ea typeface="Cabin"/>
                <a:cs typeface="Cabin"/>
                <a:sym typeface="Cabin"/>
              </a:rPr>
              <a:t>print</a:t>
            </a:r>
            <a:r>
              <a:rPr lang="en-US" sz="3800" b="0" i="0" u="none" strike="noStrike" cap="none">
                <a:solidFill>
                  <a:schemeClr val="lt1"/>
                </a:solidFill>
                <a:latin typeface="Cabin"/>
                <a:ea typeface="Cabin"/>
                <a:cs typeface="Cabin"/>
                <a:sym typeface="Cabin"/>
              </a:rPr>
              <a:t> 'Hi' </a:t>
            </a:r>
            <a:r>
              <a:rPr lang="en-US" sz="3800" b="0" i="0" u="none" strike="noStrike" cap="none">
                <a:solidFill>
                  <a:srgbClr val="00FFFF"/>
                </a:solidFill>
                <a:latin typeface="Cabin"/>
                <a:ea typeface="Cabin"/>
                <a:cs typeface="Cabin"/>
                <a:sym typeface="Cabin"/>
              </a:rPr>
              <a:t>*</a:t>
            </a:r>
            <a:r>
              <a:rPr lang="en-US" sz="3800" b="0" i="0" u="none" strike="noStrike" cap="none">
                <a:solidFill>
                  <a:schemeClr val="lt1"/>
                </a:solidFill>
                <a:latin typeface="Cabin"/>
                <a:ea typeface="Cabin"/>
                <a:cs typeface="Cabin"/>
                <a:sym typeface="Cabin"/>
              </a:rPr>
              <a:t> 5</a:t>
            </a:r>
          </a:p>
          <a:p>
            <a:pPr marL="0" marR="0" lvl="0" indent="0" algn="l" rtl="0">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 </a:t>
            </a:r>
            <a:r>
              <a:rPr lang="en-US" sz="3800" b="0" i="0" u="none" strike="noStrike" cap="none">
                <a:solidFill>
                  <a:schemeClr val="lt1"/>
                </a:solidFill>
                <a:latin typeface="Cabin"/>
                <a:ea typeface="Cabin"/>
                <a:cs typeface="Cabin"/>
                <a:sym typeface="Cabin"/>
              </a:rPr>
              <a:t>HiHiHiHiHi</a:t>
            </a:r>
          </a:p>
          <a:p>
            <a:pPr marL="0" marR="0" lvl="0" indent="0" algn="l" rtl="0">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 </a:t>
            </a:r>
            <a:r>
              <a:rPr lang="en-US" sz="3800" b="0" i="0" u="none" strike="noStrike" cap="none">
                <a:solidFill>
                  <a:schemeClr val="lt1"/>
                </a:solidFill>
                <a:latin typeface="Cabin"/>
                <a:ea typeface="Cabin"/>
                <a:cs typeface="Cabin"/>
                <a:sym typeface="Cabin"/>
              </a:rPr>
              <a:t>&gt;&gt;&gt;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Shape 506"/>
          <p:cNvSpPr txBox="1">
            <a:spLocks noGrp="1"/>
          </p:cNvSpPr>
          <p:nvPr>
            <p:ph type="title"/>
          </p:nvPr>
        </p:nvSpPr>
        <p:spPr>
          <a:xfrm>
            <a:off x="1511300" y="241300"/>
            <a:ext cx="13233399" cy="22860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800" b="0" i="0" u="none" strike="noStrike" cap="none">
                <a:solidFill>
                  <a:srgbClr val="FFFF00"/>
                </a:solidFill>
                <a:latin typeface="Cabin"/>
                <a:ea typeface="Cabin"/>
                <a:cs typeface="Cabin"/>
                <a:sym typeface="Cabin"/>
              </a:rPr>
              <a:t>Mnemonic Variable Names</a:t>
            </a:r>
          </a:p>
        </p:txBody>
      </p:sp>
      <p:sp>
        <p:nvSpPr>
          <p:cNvPr id="507" name="Shape 507"/>
          <p:cNvSpPr txBox="1">
            <a:spLocks noGrp="1"/>
          </p:cNvSpPr>
          <p:nvPr>
            <p:ph type="body" idx="1"/>
          </p:nvPr>
        </p:nvSpPr>
        <p:spPr>
          <a:xfrm>
            <a:off x="1204875" y="2514600"/>
            <a:ext cx="13539899" cy="5359499"/>
          </a:xfrm>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Since we programmers are given a choice in how we choose our variable names, there is a bit of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best practice</a:t>
            </a:r>
            <a:r>
              <a:rPr lang="en-US" sz="3600" b="0" i="0" u="none" strike="noStrike" cap="none">
                <a:solidFill>
                  <a:schemeClr val="lt1"/>
                </a:solidFill>
                <a:latin typeface="Arial"/>
                <a:ea typeface="Arial"/>
                <a:cs typeface="Arial"/>
                <a:sym typeface="Arial"/>
              </a:rPr>
              <a:t>”</a:t>
            </a:r>
          </a:p>
          <a:p>
            <a:pPr marL="1104900" marR="0" lvl="0" indent="-603377" algn="l" rtl="0">
              <a:lnSpc>
                <a:spcPct val="100000"/>
              </a:lnSpc>
              <a:spcBef>
                <a:spcPts val="23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We name variables to help us remember what we intend to store in them (</a:t>
            </a:r>
            <a:r>
              <a:rPr lang="en-US" sz="3600" b="0" i="0" u="none" strike="noStrike" cap="none">
                <a:solidFill>
                  <a:schemeClr val="lt1"/>
                </a:solidFill>
                <a:latin typeface="Arial"/>
                <a:ea typeface="Arial"/>
                <a:cs typeface="Arial"/>
                <a:sym typeface="Arial"/>
              </a:rPr>
              <a:t>“</a:t>
            </a:r>
            <a:r>
              <a:rPr lang="en-US" sz="3600" b="0" i="0" u="none" strike="noStrike" cap="none">
                <a:solidFill>
                  <a:srgbClr val="FFFF00"/>
                </a:solidFill>
                <a:latin typeface="Cabin"/>
                <a:ea typeface="Cabin"/>
                <a:cs typeface="Cabin"/>
                <a:sym typeface="Cabin"/>
              </a:rPr>
              <a:t>mnemonic</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memory aid</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a:t>
            </a:r>
          </a:p>
          <a:p>
            <a:pPr marL="1104900" marR="0" lvl="0" indent="-603377" algn="l" rtl="0">
              <a:lnSpc>
                <a:spcPct val="100000"/>
              </a:lnSpc>
              <a:spcBef>
                <a:spcPts val="23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This can confuse beginning students because well</a:t>
            </a:r>
            <a:r>
              <a:rPr lang="en-US" sz="3600">
                <a:solidFill>
                  <a:schemeClr val="lt1"/>
                </a:solidFill>
                <a:latin typeface="Cabin"/>
                <a:ea typeface="Cabin"/>
                <a:cs typeface="Cabin"/>
                <a:sym typeface="Cabin"/>
              </a:rPr>
              <a:t>-</a:t>
            </a:r>
            <a:r>
              <a:rPr lang="en-US" sz="3600" b="0" i="0" u="none" strike="noStrike" cap="none">
                <a:solidFill>
                  <a:schemeClr val="lt1"/>
                </a:solidFill>
                <a:latin typeface="Cabin"/>
                <a:ea typeface="Cabin"/>
                <a:cs typeface="Cabin"/>
                <a:sym typeface="Cabin"/>
              </a:rPr>
              <a:t>named variables often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sound</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so good that they must be keywords</a:t>
            </a:r>
          </a:p>
        </p:txBody>
      </p:sp>
      <p:sp>
        <p:nvSpPr>
          <p:cNvPr id="508" name="Shape 508"/>
          <p:cNvSpPr txBox="1"/>
          <p:nvPr/>
        </p:nvSpPr>
        <p:spPr>
          <a:xfrm>
            <a:off x="3980350" y="8178800"/>
            <a:ext cx="8295300"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b="0" i="0" u="sng" strike="noStrike" cap="none">
                <a:solidFill>
                  <a:srgbClr val="FFFF00"/>
                </a:solidFill>
                <a:latin typeface="Cabin"/>
                <a:ea typeface="Cabin"/>
                <a:cs typeface="Cabin"/>
                <a:sym typeface="Cabin"/>
                <a:hlinkClick r:id="rId3"/>
              </a:rPr>
              <a:t>http://en.wikipedia.org/wiki/Mnemonic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Variables</a:t>
            </a:r>
          </a:p>
        </p:txBody>
      </p:sp>
      <p:sp>
        <p:nvSpPr>
          <p:cNvPr id="258" name="Shape 258"/>
          <p:cNvSpPr txBox="1">
            <a:spLocks noGrp="1"/>
          </p:cNvSpPr>
          <p:nvPr>
            <p:ph type="body" idx="1"/>
          </p:nvPr>
        </p:nvSpPr>
        <p:spPr>
          <a:xfrm>
            <a:off x="1155700" y="2425700"/>
            <a:ext cx="13932000" cy="33401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A </a:t>
            </a:r>
            <a:r>
              <a:rPr lang="en-US" sz="3600" b="0" i="0" u="none" strike="noStrike" cap="none">
                <a:solidFill>
                  <a:srgbClr val="00FF00"/>
                </a:solidFill>
                <a:latin typeface="Cabin"/>
                <a:ea typeface="Cabin"/>
                <a:cs typeface="Cabin"/>
                <a:sym typeface="Cabin"/>
              </a:rPr>
              <a:t>variable</a:t>
            </a:r>
            <a:r>
              <a:rPr lang="en-US" sz="3600" b="0" i="0" u="none" strike="noStrike" cap="none">
                <a:solidFill>
                  <a:schemeClr val="lt1"/>
                </a:solidFill>
                <a:latin typeface="Cabin"/>
                <a:ea typeface="Cabin"/>
                <a:cs typeface="Cabin"/>
                <a:sym typeface="Cabin"/>
              </a:rPr>
              <a:t> is a named place in the memory where a programmer can store data and later retrieve the data using the </a:t>
            </a:r>
            <a:r>
              <a:rPr lang="en-US" sz="3600" b="0" i="0" u="none" strike="noStrike" cap="none">
                <a:solidFill>
                  <a:srgbClr val="00FF00"/>
                </a:solidFill>
                <a:latin typeface="Cabin"/>
                <a:ea typeface="Cabin"/>
                <a:cs typeface="Cabin"/>
                <a:sym typeface="Cabin"/>
              </a:rPr>
              <a:t>variable</a:t>
            </a:r>
            <a:r>
              <a:rPr lang="en-US" sz="3600" b="0" i="0" u="none" strike="noStrike" cap="none">
                <a:solidFill>
                  <a:schemeClr val="lt1"/>
                </a:solidFill>
                <a:latin typeface="Cabin"/>
                <a:ea typeface="Cabin"/>
                <a:cs typeface="Cabin"/>
                <a:sym typeface="Cabin"/>
              </a:rPr>
              <a:t>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name</a:t>
            </a:r>
            <a:r>
              <a:rPr lang="en-US" sz="3600" b="0" i="0" u="none" strike="noStrike" cap="none">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Programmers get to choose the names of the </a:t>
            </a:r>
            <a:r>
              <a:rPr lang="en-US" sz="3600" b="0" i="0" u="none" strike="noStrike" cap="none">
                <a:solidFill>
                  <a:srgbClr val="00FF00"/>
                </a:solidFill>
                <a:latin typeface="Cabin"/>
                <a:ea typeface="Cabin"/>
                <a:cs typeface="Cabin"/>
                <a:sym typeface="Cabin"/>
              </a:rPr>
              <a:t>variables</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You can change the contents of a </a:t>
            </a:r>
            <a:r>
              <a:rPr lang="en-US" sz="3600" b="0" i="0" u="none" strike="noStrike" cap="none">
                <a:solidFill>
                  <a:srgbClr val="00FF00"/>
                </a:solidFill>
                <a:latin typeface="Cabin"/>
                <a:ea typeface="Cabin"/>
                <a:cs typeface="Cabin"/>
                <a:sym typeface="Cabin"/>
              </a:rPr>
              <a:t>variable </a:t>
            </a:r>
            <a:r>
              <a:rPr lang="en-US" sz="3600" b="0" i="0" u="none" strike="noStrike" cap="none">
                <a:solidFill>
                  <a:schemeClr val="lt1"/>
                </a:solidFill>
                <a:latin typeface="Cabin"/>
                <a:ea typeface="Cabin"/>
                <a:cs typeface="Cabin"/>
                <a:sym typeface="Cabin"/>
              </a:rPr>
              <a:t>in a later statement</a:t>
            </a:r>
          </a:p>
        </p:txBody>
      </p:sp>
      <p:sp>
        <p:nvSpPr>
          <p:cNvPr id="259" name="Shape 259"/>
          <p:cNvSpPr txBox="1"/>
          <p:nvPr/>
        </p:nvSpPr>
        <p:spPr>
          <a:xfrm>
            <a:off x="10388600" y="6083300"/>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Cabin"/>
                <a:ea typeface="Cabin"/>
                <a:cs typeface="Cabin"/>
                <a:sym typeface="Cabin"/>
              </a:rPr>
              <a:t> </a:t>
            </a:r>
            <a:r>
              <a:rPr lang="en-US" sz="4900" i="0" u="none" strike="noStrike" cap="none">
                <a:solidFill>
                  <a:schemeClr val="lt1"/>
                </a:solidFill>
                <a:latin typeface="Cabin"/>
                <a:ea typeface="Cabin"/>
                <a:cs typeface="Cabin"/>
                <a:sym typeface="Cabin"/>
              </a:rPr>
              <a:t>12.2</a:t>
            </a:r>
          </a:p>
        </p:txBody>
      </p:sp>
      <p:sp>
        <p:nvSpPr>
          <p:cNvPr id="260" name="Shape 260"/>
          <p:cNvSpPr txBox="1"/>
          <p:nvPr/>
        </p:nvSpPr>
        <p:spPr>
          <a:xfrm>
            <a:off x="9534525" y="6280150"/>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i="0" u="none" strike="noStrike" cap="none">
                <a:solidFill>
                  <a:srgbClr val="00FF00"/>
                </a:solidFill>
                <a:latin typeface="Cabin"/>
                <a:ea typeface="Cabin"/>
                <a:cs typeface="Cabin"/>
                <a:sym typeface="Cabin"/>
              </a:rPr>
              <a:t>x</a:t>
            </a:r>
          </a:p>
        </p:txBody>
      </p:sp>
      <p:sp>
        <p:nvSpPr>
          <p:cNvPr id="261" name="Shape 261"/>
          <p:cNvSpPr txBox="1"/>
          <p:nvPr/>
        </p:nvSpPr>
        <p:spPr>
          <a:xfrm>
            <a:off x="10350500" y="7721600"/>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Cabin"/>
                <a:ea typeface="Cabin"/>
                <a:cs typeface="Cabin"/>
                <a:sym typeface="Cabin"/>
              </a:rPr>
              <a:t> </a:t>
            </a:r>
            <a:r>
              <a:rPr lang="en-US" sz="4900" i="0" u="none" strike="noStrike" cap="none">
                <a:solidFill>
                  <a:schemeClr val="lt1"/>
                </a:solidFill>
                <a:latin typeface="Cabin"/>
                <a:ea typeface="Cabin"/>
                <a:cs typeface="Cabin"/>
                <a:sym typeface="Cabin"/>
              </a:rPr>
              <a:t>14</a:t>
            </a:r>
            <a:r>
              <a:rPr lang="en-US" sz="4900" b="0" i="0" u="none" strike="noStrike" cap="none">
                <a:solidFill>
                  <a:schemeClr val="lt1"/>
                </a:solidFill>
                <a:latin typeface="Cabin"/>
                <a:ea typeface="Cabin"/>
                <a:cs typeface="Cabin"/>
                <a:sym typeface="Cabin"/>
              </a:rPr>
              <a:t>               </a:t>
            </a:r>
          </a:p>
        </p:txBody>
      </p:sp>
      <p:sp>
        <p:nvSpPr>
          <p:cNvPr id="262" name="Shape 262"/>
          <p:cNvSpPr txBox="1"/>
          <p:nvPr/>
        </p:nvSpPr>
        <p:spPr>
          <a:xfrm>
            <a:off x="9518650" y="7924800"/>
            <a:ext cx="404811"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b="0" i="0" u="none" strike="noStrike" cap="none">
                <a:solidFill>
                  <a:srgbClr val="00FF00"/>
                </a:solidFill>
                <a:latin typeface="Cabin"/>
                <a:ea typeface="Cabin"/>
                <a:cs typeface="Cabin"/>
                <a:sym typeface="Cabin"/>
              </a:rPr>
              <a:t>y</a:t>
            </a:r>
          </a:p>
        </p:txBody>
      </p:sp>
      <p:sp>
        <p:nvSpPr>
          <p:cNvPr id="263" name="Shape 263"/>
          <p:cNvSpPr txBox="1"/>
          <p:nvPr/>
        </p:nvSpPr>
        <p:spPr>
          <a:xfrm>
            <a:off x="2624145" y="6235700"/>
            <a:ext cx="4038900"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a:solidFill>
                  <a:srgbClr val="00FF00"/>
                </a:solidFill>
                <a:latin typeface="Courier New"/>
                <a:ea typeface="Courier New"/>
                <a:cs typeface="Courier New"/>
                <a:sym typeface="Courier New"/>
              </a:rPr>
              <a:t>x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9900"/>
                </a:solidFill>
                <a:latin typeface="Courier New"/>
                <a:ea typeface="Courier New"/>
                <a:cs typeface="Courier New"/>
                <a:sym typeface="Courier New"/>
              </a:rPr>
              <a:t>12.2</a:t>
            </a:r>
          </a:p>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a:solidFill>
                  <a:srgbClr val="00FF00"/>
                </a:solidFill>
                <a:latin typeface="Courier New"/>
                <a:ea typeface="Courier New"/>
                <a:cs typeface="Courier New"/>
                <a:sym typeface="Courier New"/>
              </a:rPr>
              <a:t>y</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9900"/>
                </a:solidFill>
                <a:latin typeface="Courier New"/>
                <a:ea typeface="Courier New"/>
                <a:cs typeface="Courier New"/>
                <a:sym typeface="Courier New"/>
              </a:rPr>
              <a:t>14</a:t>
            </a:r>
          </a:p>
          <a:p>
            <a:pPr marL="0" marR="0" lvl="0" indent="0" algn="ctr" rtl="0">
              <a:lnSpc>
                <a:spcPct val="100000"/>
              </a:lnSpc>
              <a:spcBef>
                <a:spcPts val="0"/>
              </a:spcBef>
              <a:spcAft>
                <a:spcPts val="0"/>
              </a:spcAft>
              <a:buNone/>
            </a:pPr>
            <a:endParaRPr sz="4800">
              <a:latin typeface="Courier New"/>
              <a:ea typeface="Courier New"/>
              <a:cs typeface="Courier New"/>
              <a:sym typeface="Courier New"/>
            </a:endParaRPr>
          </a:p>
        </p:txBody>
      </p:sp>
      <p:sp>
        <p:nvSpPr>
          <p:cNvPr id="264" name="Shape 264"/>
          <p:cNvSpPr txBox="1"/>
          <p:nvPr/>
        </p:nvSpPr>
        <p:spPr>
          <a:xfrm>
            <a:off x="2624125" y="8034325"/>
            <a:ext cx="37890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Font typeface="Cabin"/>
              <a:buNone/>
            </a:pPr>
            <a:endParaRPr sz="4800">
              <a:latin typeface="Courier New"/>
              <a:ea typeface="Courier New"/>
              <a:cs typeface="Courier New"/>
              <a:sym typeface="Courier New"/>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p:nvPr/>
        </p:nvSpPr>
        <p:spPr>
          <a:xfrm>
            <a:off x="1208073" y="1676400"/>
            <a:ext cx="83414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x1q3z9ocd = 35.0 </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x1q3z9afd = 12.50</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x1q3p9afd = x1q3z9ocd * x1q3z9afd</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print x1q3p9afd</a:t>
            </a:r>
          </a:p>
        </p:txBody>
      </p:sp>
      <p:sp>
        <p:nvSpPr>
          <p:cNvPr id="514" name="Shape 514"/>
          <p:cNvSpPr txBox="1"/>
          <p:nvPr/>
        </p:nvSpPr>
        <p:spPr>
          <a:xfrm>
            <a:off x="1536700" y="6057900"/>
            <a:ext cx="3860400"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What </a:t>
            </a:r>
            <a:r>
              <a:rPr lang="en-US" sz="3800">
                <a:solidFill>
                  <a:schemeClr val="lt1"/>
                </a:solidFill>
                <a:latin typeface="Cabin"/>
                <a:ea typeface="Cabin"/>
                <a:cs typeface="Cabin"/>
                <a:sym typeface="Cabin"/>
              </a:rPr>
              <a:t>is this bit of </a:t>
            </a:r>
            <a:r>
              <a:rPr lang="en-US" sz="3800" b="0" i="0" u="none" strike="noStrike" cap="none">
                <a:solidFill>
                  <a:schemeClr val="lt1"/>
                </a:solidFill>
                <a:latin typeface="Cabin"/>
                <a:ea typeface="Cabin"/>
                <a:cs typeface="Cabin"/>
                <a:sym typeface="Cabin"/>
              </a:rPr>
              <a:t>code doing?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Shape 519"/>
          <p:cNvSpPr txBox="1"/>
          <p:nvPr/>
        </p:nvSpPr>
        <p:spPr>
          <a:xfrm>
            <a:off x="1208073" y="1676400"/>
            <a:ext cx="83414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x1q3z9ocd = 35.0 </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x1q3z9afd = 12.50</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x1q3p9afd = x1q3z9ocd * x1q3z9afd</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print x1q3p9afd</a:t>
            </a:r>
          </a:p>
        </p:txBody>
      </p:sp>
      <p:sp>
        <p:nvSpPr>
          <p:cNvPr id="520" name="Shape 520"/>
          <p:cNvSpPr txBox="1"/>
          <p:nvPr/>
        </p:nvSpPr>
        <p:spPr>
          <a:xfrm>
            <a:off x="11531600" y="1676400"/>
            <a:ext cx="21098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a:solidFill>
                  <a:srgbClr val="00FFFF"/>
                </a:solidFill>
                <a:latin typeface="Courier New"/>
                <a:ea typeface="Courier New"/>
                <a:cs typeface="Courier New"/>
                <a:sym typeface="Courier New"/>
              </a:rPr>
              <a:t>a = 35.0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a:solidFill>
                  <a:srgbClr val="00FFFF"/>
                </a:solidFill>
                <a:latin typeface="Courier New"/>
                <a:ea typeface="Courier New"/>
                <a:cs typeface="Courier New"/>
                <a:sym typeface="Courier New"/>
              </a:rPr>
              <a:t>b = 12.50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a:solidFill>
                  <a:srgbClr val="00FFFF"/>
                </a:solidFill>
                <a:latin typeface="Courier New"/>
                <a:ea typeface="Courier New"/>
                <a:cs typeface="Courier New"/>
                <a:sym typeface="Courier New"/>
              </a:rPr>
              <a:t>c = a * b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a:solidFill>
                  <a:srgbClr val="00FFFF"/>
                </a:solidFill>
                <a:latin typeface="Courier New"/>
                <a:ea typeface="Courier New"/>
                <a:cs typeface="Courier New"/>
                <a:sym typeface="Courier New"/>
              </a:rPr>
              <a:t>print c</a:t>
            </a:r>
          </a:p>
        </p:txBody>
      </p:sp>
      <p:sp>
        <p:nvSpPr>
          <p:cNvPr id="521" name="Shape 521"/>
          <p:cNvSpPr txBox="1"/>
          <p:nvPr/>
        </p:nvSpPr>
        <p:spPr>
          <a:xfrm>
            <a:off x="1536700" y="6057900"/>
            <a:ext cx="3860400"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What </a:t>
            </a:r>
            <a:r>
              <a:rPr lang="en-US" sz="3800">
                <a:solidFill>
                  <a:schemeClr val="lt1"/>
                </a:solidFill>
                <a:latin typeface="Cabin"/>
                <a:ea typeface="Cabin"/>
                <a:cs typeface="Cabin"/>
                <a:sym typeface="Cabin"/>
              </a:rPr>
              <a:t>are these bits of </a:t>
            </a:r>
            <a:r>
              <a:rPr lang="en-US" sz="3800" b="0" i="0" u="none" strike="noStrike" cap="none">
                <a:solidFill>
                  <a:schemeClr val="lt1"/>
                </a:solidFill>
                <a:latin typeface="Cabin"/>
                <a:ea typeface="Cabin"/>
                <a:cs typeface="Cabin"/>
                <a:sym typeface="Cabin"/>
              </a:rPr>
              <a:t>code doing?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Shape 526"/>
          <p:cNvSpPr txBox="1"/>
          <p:nvPr/>
        </p:nvSpPr>
        <p:spPr>
          <a:xfrm>
            <a:off x="1208073" y="1676400"/>
            <a:ext cx="83414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x1q3z9ocd = 35.0 </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x1q3z9afd = 12.50</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x1q3p9afd = x1q3z9ocd * x1q3z9afd</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print x1q3p9afd</a:t>
            </a:r>
          </a:p>
        </p:txBody>
      </p:sp>
      <p:sp>
        <p:nvSpPr>
          <p:cNvPr id="527" name="Shape 527"/>
          <p:cNvSpPr txBox="1"/>
          <p:nvPr/>
        </p:nvSpPr>
        <p:spPr>
          <a:xfrm>
            <a:off x="7137400" y="5499100"/>
            <a:ext cx="52085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hours = 35.0 </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rate = 12.50 </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pay = hours * rate </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print pay</a:t>
            </a:r>
          </a:p>
        </p:txBody>
      </p:sp>
      <p:sp>
        <p:nvSpPr>
          <p:cNvPr id="528" name="Shape 528"/>
          <p:cNvSpPr txBox="1"/>
          <p:nvPr/>
        </p:nvSpPr>
        <p:spPr>
          <a:xfrm>
            <a:off x="11531600" y="1676400"/>
            <a:ext cx="2109786" cy="2336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a:solidFill>
                  <a:srgbClr val="00FFFF"/>
                </a:solidFill>
                <a:latin typeface="Courier New"/>
                <a:ea typeface="Courier New"/>
                <a:cs typeface="Courier New"/>
                <a:sym typeface="Courier New"/>
              </a:rPr>
              <a:t>a = 35.0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a:solidFill>
                  <a:srgbClr val="00FFFF"/>
                </a:solidFill>
                <a:latin typeface="Courier New"/>
                <a:ea typeface="Courier New"/>
                <a:cs typeface="Courier New"/>
                <a:sym typeface="Courier New"/>
              </a:rPr>
              <a:t>b = 12.50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a:solidFill>
                  <a:srgbClr val="00FFFF"/>
                </a:solidFill>
                <a:latin typeface="Courier New"/>
                <a:ea typeface="Courier New"/>
                <a:cs typeface="Courier New"/>
                <a:sym typeface="Courier New"/>
              </a:rPr>
              <a:t>c = a * b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a:solidFill>
                  <a:srgbClr val="00FFFF"/>
                </a:solidFill>
                <a:latin typeface="Courier New"/>
                <a:ea typeface="Courier New"/>
                <a:cs typeface="Courier New"/>
                <a:sym typeface="Courier New"/>
              </a:rPr>
              <a:t>print c</a:t>
            </a:r>
          </a:p>
        </p:txBody>
      </p:sp>
      <p:sp>
        <p:nvSpPr>
          <p:cNvPr id="529" name="Shape 529"/>
          <p:cNvSpPr txBox="1"/>
          <p:nvPr/>
        </p:nvSpPr>
        <p:spPr>
          <a:xfrm>
            <a:off x="1536700" y="6057900"/>
            <a:ext cx="3860400"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What </a:t>
            </a:r>
            <a:r>
              <a:rPr lang="en-US" sz="3800">
                <a:solidFill>
                  <a:schemeClr val="lt1"/>
                </a:solidFill>
                <a:latin typeface="Cabin"/>
                <a:ea typeface="Cabin"/>
                <a:cs typeface="Cabin"/>
                <a:sym typeface="Cabin"/>
              </a:rPr>
              <a:t>are these bits of </a:t>
            </a:r>
            <a:r>
              <a:rPr lang="en-US" sz="3800" b="0" i="0" u="none" strike="noStrike" cap="none">
                <a:solidFill>
                  <a:schemeClr val="lt1"/>
                </a:solidFill>
                <a:latin typeface="Cabin"/>
                <a:ea typeface="Cabin"/>
                <a:cs typeface="Cabin"/>
                <a:sym typeface="Cabin"/>
              </a:rPr>
              <a:t>code doing?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Shape 534"/>
          <p:cNvSpPr txBox="1"/>
          <p:nvPr/>
        </p:nvSpPr>
        <p:spPr>
          <a:xfrm>
            <a:off x="673100" y="571500"/>
            <a:ext cx="172709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800" b="0" i="0" u="none" strike="noStrike" cap="none">
                <a:solidFill>
                  <a:srgbClr val="FFFF00"/>
                </a:solidFill>
                <a:latin typeface="Cabin"/>
                <a:ea typeface="Cabin"/>
                <a:cs typeface="Cabin"/>
                <a:sym typeface="Cabin"/>
              </a:rPr>
              <a:t>Exercise</a:t>
            </a:r>
          </a:p>
        </p:txBody>
      </p:sp>
      <p:sp>
        <p:nvSpPr>
          <p:cNvPr id="535" name="Shape 535"/>
          <p:cNvSpPr txBox="1"/>
          <p:nvPr/>
        </p:nvSpPr>
        <p:spPr>
          <a:xfrm>
            <a:off x="2908300" y="2413000"/>
            <a:ext cx="10706100" cy="3454499"/>
          </a:xfrm>
          <a:prstGeom prst="rect">
            <a:avLst/>
          </a:prstGeom>
          <a:noFill/>
          <a:ln>
            <a:noFill/>
          </a:ln>
        </p:spPr>
        <p:txBody>
          <a:bodyPr lIns="0" tIns="0" rIns="0" bIns="0" anchor="ctr" anchorCtr="0">
            <a:noAutofit/>
          </a:bodyPr>
          <a:lstStyle/>
          <a:p>
            <a:pPr marL="457200" marR="0" lvl="0" indent="0" algn="l"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Write a program to prompt the user for hours and rate per hour to compute gross pay.</a:t>
            </a:r>
            <a:br>
              <a:rPr lang="en-US" sz="3800" b="0" i="0" u="none" strike="noStrike" cap="none">
                <a:solidFill>
                  <a:schemeClr val="lt1"/>
                </a:solidFill>
                <a:latin typeface="Cabin"/>
                <a:ea typeface="Cabin"/>
                <a:cs typeface="Cabin"/>
                <a:sym typeface="Cabin"/>
              </a:rPr>
            </a:br>
            <a:endParaRPr lang="en-US" sz="3800" b="0" i="0" u="none" strike="noStrike" cap="none">
              <a:solidFill>
                <a:schemeClr val="lt1"/>
              </a:solidFill>
              <a:latin typeface="Cabin"/>
              <a:ea typeface="Cabin"/>
              <a:cs typeface="Cabin"/>
              <a:sym typeface="Cabin"/>
            </a:endParaRPr>
          </a:p>
          <a:p>
            <a:pPr marL="457200" marR="0" lvl="0" indent="0" algn="l"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Enter Hours: </a:t>
            </a:r>
            <a:r>
              <a:rPr lang="en-US" sz="3800" b="0" i="0" u="none" strike="noStrike" cap="none">
                <a:solidFill>
                  <a:srgbClr val="FFFF00"/>
                </a:solidFill>
                <a:latin typeface="Cabin"/>
                <a:ea typeface="Cabin"/>
                <a:cs typeface="Cabin"/>
                <a:sym typeface="Cabin"/>
              </a:rPr>
              <a:t>35</a:t>
            </a:r>
            <a:r>
              <a:rPr lang="en-US" sz="3800" b="0" i="0" u="none" strike="noStrike" cap="none">
                <a:solidFill>
                  <a:schemeClr val="lt1"/>
                </a:solidFill>
                <a:latin typeface="Cabin"/>
                <a:ea typeface="Cabin"/>
                <a:cs typeface="Cabin"/>
                <a:sym typeface="Cabin"/>
              </a:rPr>
              <a:t> </a:t>
            </a:r>
          </a:p>
          <a:p>
            <a:pPr marL="457200" marR="0" lvl="0" indent="0" algn="l"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Enter Rate: </a:t>
            </a:r>
            <a:r>
              <a:rPr lang="en-US" sz="3800" b="0" i="0" u="none" strike="noStrike" cap="none">
                <a:solidFill>
                  <a:srgbClr val="FFFF00"/>
                </a:solidFill>
                <a:latin typeface="Cabin"/>
                <a:ea typeface="Cabin"/>
                <a:cs typeface="Cabin"/>
                <a:sym typeface="Cabin"/>
              </a:rPr>
              <a:t>2.75 </a:t>
            </a:r>
          </a:p>
          <a:p>
            <a:pPr marL="457200" marR="0" lvl="0" indent="0" algn="l"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Pay: 96.25</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Shape 540"/>
          <p:cNvSpPr txBox="1">
            <a:spLocks noGrp="1"/>
          </p:cNvSpPr>
          <p:nvPr>
            <p:ph type="title"/>
          </p:nvPr>
        </p:nvSpPr>
        <p:spPr>
          <a:xfrm>
            <a:off x="6223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b="0" i="0" u="none" strike="noStrike" cap="none">
                <a:solidFill>
                  <a:srgbClr val="FFFF00"/>
                </a:solidFill>
                <a:latin typeface="Cabin"/>
                <a:ea typeface="Cabin"/>
                <a:cs typeface="Cabin"/>
                <a:sym typeface="Cabin"/>
              </a:rPr>
              <a:t>Summary</a:t>
            </a:r>
          </a:p>
        </p:txBody>
      </p:sp>
      <p:sp>
        <p:nvSpPr>
          <p:cNvPr id="541" name="Shape 541"/>
          <p:cNvSpPr txBox="1">
            <a:spLocks noGrp="1"/>
          </p:cNvSpPr>
          <p:nvPr>
            <p:ph type="body" idx="1"/>
          </p:nvPr>
        </p:nvSpPr>
        <p:spPr>
          <a:xfrm>
            <a:off x="1155700" y="2603500"/>
            <a:ext cx="6889800" cy="5702399"/>
          </a:xfrm>
          <a:prstGeom prst="rect">
            <a:avLst/>
          </a:prstGeom>
          <a:noFill/>
          <a:ln>
            <a:noFill/>
          </a:ln>
        </p:spPr>
        <p:txBody>
          <a:bodyPr lIns="38100" tIns="38100" rIns="38100" bIns="38100" anchor="t" anchorCtr="0">
            <a:noAutofit/>
          </a:bodyPr>
          <a:lstStyle/>
          <a:p>
            <a:pPr marL="685800" marR="0" lvl="0" indent="-329311"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Type</a:t>
            </a:r>
          </a:p>
          <a:p>
            <a:pPr marL="685800" marR="0" lvl="0" indent="-329311"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Reserved words</a:t>
            </a:r>
          </a:p>
          <a:p>
            <a:pPr marL="685800" marR="0" lvl="0" indent="-329311"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Variables (mnemonic)</a:t>
            </a:r>
          </a:p>
          <a:p>
            <a:pPr marL="685800" marR="0" lvl="0" indent="-329311"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Operators</a:t>
            </a:r>
          </a:p>
          <a:p>
            <a:pPr marL="685800" marR="0" lvl="0" indent="-329311"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Operator precedence</a:t>
            </a:r>
          </a:p>
          <a:p>
            <a:pPr marL="0" marR="0" lvl="0" indent="0" algn="l" rtl="0">
              <a:lnSpc>
                <a:spcPct val="100000"/>
              </a:lnSpc>
              <a:spcBef>
                <a:spcPts val="3500"/>
              </a:spcBef>
              <a:spcAft>
                <a:spcPts val="0"/>
              </a:spcAft>
              <a:buNone/>
            </a:pPr>
            <a:endParaRPr sz="3600"/>
          </a:p>
        </p:txBody>
      </p:sp>
      <p:sp>
        <p:nvSpPr>
          <p:cNvPr id="542" name="Shape 542"/>
          <p:cNvSpPr txBox="1">
            <a:spLocks noGrp="1"/>
          </p:cNvSpPr>
          <p:nvPr>
            <p:ph type="body" idx="2"/>
          </p:nvPr>
        </p:nvSpPr>
        <p:spPr>
          <a:xfrm>
            <a:off x="8197850" y="2603500"/>
            <a:ext cx="6889800" cy="5702399"/>
          </a:xfrm>
          <a:prstGeom prst="rect">
            <a:avLst/>
          </a:prstGeom>
        </p:spPr>
        <p:txBody>
          <a:bodyPr lIns="91425" tIns="91425" rIns="91425" bIns="91425" anchor="t" anchorCtr="0">
            <a:noAutofit/>
          </a:bodyPr>
          <a:lstStyle/>
          <a:p>
            <a:pPr lvl="0">
              <a:spcBef>
                <a:spcPts val="0"/>
              </a:spcBef>
              <a:buNone/>
            </a:pPr>
            <a:endParaRPr/>
          </a:p>
        </p:txBody>
      </p:sp>
      <p:sp>
        <p:nvSpPr>
          <p:cNvPr id="543" name="Shape 543"/>
          <p:cNvSpPr txBox="1">
            <a:spLocks noGrp="1"/>
          </p:cNvSpPr>
          <p:nvPr>
            <p:ph type="body" idx="1"/>
          </p:nvPr>
        </p:nvSpPr>
        <p:spPr>
          <a:xfrm>
            <a:off x="8511150" y="2222500"/>
            <a:ext cx="6889800" cy="5396099"/>
          </a:xfrm>
          <a:prstGeom prst="rect">
            <a:avLst/>
          </a:prstGeom>
          <a:noFill/>
          <a:ln>
            <a:noFill/>
          </a:ln>
        </p:spPr>
        <p:txBody>
          <a:bodyPr lIns="38100" tIns="38100" rIns="38100" bIns="38100" anchor="t" anchorCtr="0">
            <a:noAutofit/>
          </a:bodyPr>
          <a:lstStyle/>
          <a:p>
            <a:pPr marL="685800" marR="0" lvl="0" indent="-329311"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Integer Division</a:t>
            </a:r>
          </a:p>
          <a:p>
            <a:pPr marL="685800" marR="0" lvl="0" indent="-329311"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Conversion between types</a:t>
            </a:r>
          </a:p>
          <a:p>
            <a:pPr marL="685800" marR="0" lvl="0" indent="-329311"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User input</a:t>
            </a:r>
          </a:p>
          <a:p>
            <a:pPr marL="685800" marR="0" lvl="0" indent="-329311"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Comments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1155700" y="241300"/>
            <a:ext cx="13932000" cy="811500"/>
          </a:xfrm>
          <a:prstGeom prst="rect">
            <a:avLst/>
          </a:prstGeom>
        </p:spPr>
        <p:txBody>
          <a:bodyPr lIns="91425" tIns="91425" rIns="91425" bIns="91425" anchor="ctr" anchorCtr="0">
            <a:noAutofit/>
          </a:bodyPr>
          <a:lstStyle/>
          <a:p>
            <a:pPr lvl="0" rtl="0">
              <a:spcBef>
                <a:spcPts val="0"/>
              </a:spcBef>
              <a:buNone/>
            </a:pPr>
            <a:r>
              <a:rPr lang="en-US" sz="3600">
                <a:solidFill>
                  <a:srgbClr val="FFFF00"/>
                </a:solidFill>
              </a:rPr>
              <a:t>Acknowledgements / Contributions</a:t>
            </a:r>
          </a:p>
        </p:txBody>
      </p:sp>
      <p:sp>
        <p:nvSpPr>
          <p:cNvPr id="549" name="Shape 549"/>
          <p:cNvSpPr txBox="1"/>
          <p:nvPr/>
        </p:nvSpPr>
        <p:spPr>
          <a:xfrm>
            <a:off x="1155700" y="1314150"/>
            <a:ext cx="6797699" cy="7082699"/>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These slides are Copyright 2010-  Charles R. Severance (</a:t>
            </a:r>
            <a:r>
              <a:rPr lang="en-US" sz="1800" u="sng">
                <a:solidFill>
                  <a:srgbClr val="FFFF00"/>
                </a:solidFill>
                <a:hlinkClick r:id="rId3"/>
              </a:rPr>
              <a:t>www.dr-chuck.com</a:t>
            </a:r>
            <a:r>
              <a:rPr lang="en-US" sz="1800">
                <a:solidFill>
                  <a:srgbClr val="FFFFFF"/>
                </a:solidFill>
              </a:rPr>
              <a:t>) of the University of Michigan School of Information and</a:t>
            </a:r>
            <a:r>
              <a:rPr lang="en-US" sz="1800">
                <a:solidFill>
                  <a:srgbClr val="FFFF00"/>
                </a:solidFill>
              </a:rPr>
              <a:t> </a:t>
            </a:r>
            <a:r>
              <a:rPr lang="en-US" sz="1800" u="sng">
                <a:solidFill>
                  <a:srgbClr val="FFFF00"/>
                </a:solidFill>
                <a:hlinkClick r:id="rId4"/>
              </a:rPr>
              <a:t>open.umich.edu</a:t>
            </a:r>
            <a:r>
              <a:rPr lang="en-US" sz="180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a:solidFill>
                <a:srgbClr val="FFFFFF"/>
              </a:solidFill>
            </a:endParaRPr>
          </a:p>
          <a:p>
            <a:pPr lvl="0" rtl="0">
              <a:spcBef>
                <a:spcPts val="0"/>
              </a:spcBef>
              <a:buNone/>
            </a:pPr>
            <a:r>
              <a:rPr lang="en-US" sz="1800">
                <a:solidFill>
                  <a:srgbClr val="FFFFFF"/>
                </a:solidFill>
              </a:rPr>
              <a:t>Initial Development: Charles Severance, University of Michigan School of Information</a:t>
            </a:r>
          </a:p>
          <a:p>
            <a:pPr lvl="0" rtl="0">
              <a:spcBef>
                <a:spcPts val="0"/>
              </a:spcBef>
              <a:buNone/>
            </a:pPr>
            <a:endParaRPr sz="1800">
              <a:solidFill>
                <a:srgbClr val="FFFFFF"/>
              </a:solidFill>
            </a:endParaRPr>
          </a:p>
          <a:p>
            <a:pPr lvl="0" rtl="0">
              <a:spcBef>
                <a:spcPts val="0"/>
              </a:spcBef>
              <a:buClr>
                <a:schemeClr val="dk2"/>
              </a:buClr>
              <a:buSzPct val="61111"/>
              <a:buFont typeface="Arial"/>
              <a:buNone/>
            </a:pPr>
            <a:r>
              <a:rPr lang="en-US" sz="1800">
                <a:solidFill>
                  <a:schemeClr val="lt1"/>
                </a:solidFill>
              </a:rPr>
              <a:t>… Insert new Contributors and Translators here</a:t>
            </a:r>
          </a:p>
          <a:p>
            <a:pPr lvl="0" rtl="0">
              <a:spcBef>
                <a:spcPts val="0"/>
              </a:spcBef>
              <a:buNone/>
            </a:pPr>
            <a:endParaRPr sz="1800">
              <a:solidFill>
                <a:srgbClr val="FFFFFF"/>
              </a:solidFill>
            </a:endParaRPr>
          </a:p>
        </p:txBody>
      </p:sp>
      <p:pic>
        <p:nvPicPr>
          <p:cNvPr id="550" name="Shape 550"/>
          <p:cNvPicPr preferRelativeResize="0"/>
          <p:nvPr/>
        </p:nvPicPr>
        <p:blipFill rotWithShape="1">
          <a:blip r:embed="rId5">
            <a:alphaModFix/>
          </a:blip>
          <a:srcRect/>
          <a:stretch/>
        </p:blipFill>
        <p:spPr>
          <a:xfrm>
            <a:off x="437900" y="134650"/>
            <a:ext cx="1024800" cy="1024800"/>
          </a:xfrm>
          <a:prstGeom prst="rect">
            <a:avLst/>
          </a:prstGeom>
          <a:noFill/>
          <a:ln>
            <a:noFill/>
          </a:ln>
        </p:spPr>
      </p:pic>
      <p:pic>
        <p:nvPicPr>
          <p:cNvPr id="551" name="Shape 551"/>
          <p:cNvPicPr preferRelativeResize="0"/>
          <p:nvPr/>
        </p:nvPicPr>
        <p:blipFill rotWithShape="1">
          <a:blip r:embed="rId6">
            <a:alphaModFix/>
          </a:blip>
          <a:srcRect/>
          <a:stretch/>
        </p:blipFill>
        <p:spPr>
          <a:xfrm>
            <a:off x="13897687" y="312850"/>
            <a:ext cx="1968599" cy="668400"/>
          </a:xfrm>
          <a:prstGeom prst="rect">
            <a:avLst/>
          </a:prstGeom>
          <a:noFill/>
          <a:ln>
            <a:noFill/>
          </a:ln>
        </p:spPr>
      </p:pic>
      <p:sp>
        <p:nvSpPr>
          <p:cNvPr id="552" name="Shape 552"/>
          <p:cNvSpPr txBox="1"/>
          <p:nvPr/>
        </p:nvSpPr>
        <p:spPr>
          <a:xfrm>
            <a:off x="8704400" y="1512200"/>
            <a:ext cx="6797699" cy="7082699"/>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Variables</a:t>
            </a:r>
          </a:p>
        </p:txBody>
      </p:sp>
      <p:sp>
        <p:nvSpPr>
          <p:cNvPr id="270" name="Shape 270"/>
          <p:cNvSpPr txBox="1">
            <a:spLocks noGrp="1"/>
          </p:cNvSpPr>
          <p:nvPr>
            <p:ph type="body" idx="1"/>
          </p:nvPr>
        </p:nvSpPr>
        <p:spPr>
          <a:xfrm>
            <a:off x="1155700" y="2425700"/>
            <a:ext cx="13932000" cy="33401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A </a:t>
            </a:r>
            <a:r>
              <a:rPr lang="en-US" sz="3600" b="0" i="0" u="none" strike="noStrike" cap="none">
                <a:solidFill>
                  <a:srgbClr val="00FF00"/>
                </a:solidFill>
                <a:latin typeface="Cabin"/>
                <a:ea typeface="Cabin"/>
                <a:cs typeface="Cabin"/>
                <a:sym typeface="Cabin"/>
              </a:rPr>
              <a:t>variable</a:t>
            </a:r>
            <a:r>
              <a:rPr lang="en-US" sz="3600" b="0" i="0" u="none" strike="noStrike" cap="none">
                <a:solidFill>
                  <a:schemeClr val="lt1"/>
                </a:solidFill>
                <a:latin typeface="Cabin"/>
                <a:ea typeface="Cabin"/>
                <a:cs typeface="Cabin"/>
                <a:sym typeface="Cabin"/>
              </a:rPr>
              <a:t> is a named place in the memory where a programmer can store data and later retrieve the data using the </a:t>
            </a:r>
            <a:r>
              <a:rPr lang="en-US" sz="3600" b="0" i="0" u="none" strike="noStrike" cap="none">
                <a:solidFill>
                  <a:srgbClr val="00FF00"/>
                </a:solidFill>
                <a:latin typeface="Cabin"/>
                <a:ea typeface="Cabin"/>
                <a:cs typeface="Cabin"/>
                <a:sym typeface="Cabin"/>
              </a:rPr>
              <a:t>variable</a:t>
            </a:r>
            <a:r>
              <a:rPr lang="en-US" sz="3600" b="0" i="0" u="none" strike="noStrike" cap="none">
                <a:solidFill>
                  <a:schemeClr val="lt1"/>
                </a:solidFill>
                <a:latin typeface="Cabin"/>
                <a:ea typeface="Cabin"/>
                <a:cs typeface="Cabin"/>
                <a:sym typeface="Cabin"/>
              </a:rPr>
              <a:t>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name</a:t>
            </a:r>
            <a:r>
              <a:rPr lang="en-US" sz="3600" b="0" i="0" u="none" strike="noStrike" cap="none">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Programmers get to choose the names of the </a:t>
            </a:r>
            <a:r>
              <a:rPr lang="en-US" sz="3600" b="0" i="0" u="none" strike="noStrike" cap="none">
                <a:solidFill>
                  <a:srgbClr val="00FF00"/>
                </a:solidFill>
                <a:latin typeface="Cabin"/>
                <a:ea typeface="Cabin"/>
                <a:cs typeface="Cabin"/>
                <a:sym typeface="Cabin"/>
              </a:rPr>
              <a:t>variables</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You can change the contents of a </a:t>
            </a:r>
            <a:r>
              <a:rPr lang="en-US" sz="3600" b="0" i="0" u="none" strike="noStrike" cap="none">
                <a:solidFill>
                  <a:srgbClr val="00FF00"/>
                </a:solidFill>
                <a:latin typeface="Cabin"/>
                <a:ea typeface="Cabin"/>
                <a:cs typeface="Cabin"/>
                <a:sym typeface="Cabin"/>
              </a:rPr>
              <a:t>variable </a:t>
            </a:r>
            <a:r>
              <a:rPr lang="en-US" sz="3600" b="0" i="0" u="none" strike="noStrike" cap="none">
                <a:solidFill>
                  <a:schemeClr val="lt1"/>
                </a:solidFill>
                <a:latin typeface="Cabin"/>
                <a:ea typeface="Cabin"/>
                <a:cs typeface="Cabin"/>
                <a:sym typeface="Cabin"/>
              </a:rPr>
              <a:t>in a later statement</a:t>
            </a:r>
          </a:p>
        </p:txBody>
      </p:sp>
      <p:sp>
        <p:nvSpPr>
          <p:cNvPr id="271" name="Shape 271"/>
          <p:cNvSpPr txBox="1"/>
          <p:nvPr/>
        </p:nvSpPr>
        <p:spPr>
          <a:xfrm>
            <a:off x="10388600" y="6083300"/>
            <a:ext cx="5016599" cy="12698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Cabin"/>
                <a:ea typeface="Cabin"/>
                <a:cs typeface="Cabin"/>
                <a:sym typeface="Cabin"/>
              </a:rPr>
              <a:t> </a:t>
            </a:r>
            <a:r>
              <a:rPr lang="en-US" sz="4900" b="0" i="0" u="none" strike="noStrike" cap="none">
                <a:solidFill>
                  <a:schemeClr val="lt1"/>
                </a:solidFill>
                <a:latin typeface="Cabin"/>
                <a:ea typeface="Cabin"/>
                <a:cs typeface="Cabin"/>
                <a:sym typeface="Cabin"/>
              </a:rPr>
              <a:t>12.2</a:t>
            </a:r>
          </a:p>
        </p:txBody>
      </p:sp>
      <p:sp>
        <p:nvSpPr>
          <p:cNvPr id="272" name="Shape 272"/>
          <p:cNvSpPr txBox="1"/>
          <p:nvPr/>
        </p:nvSpPr>
        <p:spPr>
          <a:xfrm>
            <a:off x="9534525" y="6280150"/>
            <a:ext cx="444600" cy="8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b="0" i="0" u="none" strike="noStrike" cap="none">
                <a:solidFill>
                  <a:srgbClr val="00FF00"/>
                </a:solidFill>
                <a:latin typeface="Cabin"/>
                <a:ea typeface="Cabin"/>
                <a:cs typeface="Cabin"/>
                <a:sym typeface="Cabin"/>
              </a:rPr>
              <a:t>x</a:t>
            </a:r>
          </a:p>
        </p:txBody>
      </p:sp>
      <p:sp>
        <p:nvSpPr>
          <p:cNvPr id="273" name="Shape 273"/>
          <p:cNvSpPr txBox="1"/>
          <p:nvPr/>
        </p:nvSpPr>
        <p:spPr>
          <a:xfrm>
            <a:off x="10350500" y="7721600"/>
            <a:ext cx="5016599" cy="12698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Cabin"/>
                <a:ea typeface="Cabin"/>
                <a:cs typeface="Cabin"/>
                <a:sym typeface="Cabin"/>
              </a:rPr>
              <a:t> </a:t>
            </a:r>
            <a:r>
              <a:rPr lang="en-US" sz="4900" i="0" u="none" strike="noStrike" cap="none">
                <a:solidFill>
                  <a:schemeClr val="lt1"/>
                </a:solidFill>
                <a:latin typeface="Cabin"/>
                <a:ea typeface="Cabin"/>
                <a:cs typeface="Cabin"/>
                <a:sym typeface="Cabin"/>
              </a:rPr>
              <a:t>14</a:t>
            </a:r>
            <a:r>
              <a:rPr lang="en-US" sz="4900" b="0" i="0" u="none" strike="noStrike" cap="none">
                <a:solidFill>
                  <a:schemeClr val="lt1"/>
                </a:solidFill>
                <a:latin typeface="Cabin"/>
                <a:ea typeface="Cabin"/>
                <a:cs typeface="Cabin"/>
                <a:sym typeface="Cabin"/>
              </a:rPr>
              <a:t>               </a:t>
            </a:r>
          </a:p>
        </p:txBody>
      </p:sp>
      <p:sp>
        <p:nvSpPr>
          <p:cNvPr id="274" name="Shape 274"/>
          <p:cNvSpPr txBox="1"/>
          <p:nvPr/>
        </p:nvSpPr>
        <p:spPr>
          <a:xfrm>
            <a:off x="9518650" y="7924800"/>
            <a:ext cx="404700" cy="8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b="0" i="0" u="none" strike="noStrike" cap="none">
                <a:solidFill>
                  <a:srgbClr val="00FF00"/>
                </a:solidFill>
                <a:latin typeface="Cabin"/>
                <a:ea typeface="Cabin"/>
                <a:cs typeface="Cabin"/>
                <a:sym typeface="Cabin"/>
              </a:rPr>
              <a:t>y</a:t>
            </a:r>
          </a:p>
        </p:txBody>
      </p:sp>
      <p:sp>
        <p:nvSpPr>
          <p:cNvPr id="275" name="Shape 275"/>
          <p:cNvSpPr txBox="1"/>
          <p:nvPr/>
        </p:nvSpPr>
        <p:spPr>
          <a:xfrm>
            <a:off x="2624145" y="6235700"/>
            <a:ext cx="4038900"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a:solidFill>
                  <a:srgbClr val="00FF00"/>
                </a:solidFill>
                <a:latin typeface="Courier New"/>
                <a:ea typeface="Courier New"/>
                <a:cs typeface="Courier New"/>
                <a:sym typeface="Courier New"/>
              </a:rPr>
              <a:t>x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7F00"/>
                </a:solidFill>
                <a:latin typeface="Courier New"/>
                <a:ea typeface="Courier New"/>
                <a:cs typeface="Courier New"/>
                <a:sym typeface="Courier New"/>
              </a:rPr>
              <a:t>12.2</a:t>
            </a:r>
          </a:p>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a:solidFill>
                  <a:srgbClr val="00FF00"/>
                </a:solidFill>
                <a:latin typeface="Courier New"/>
                <a:ea typeface="Courier New"/>
                <a:cs typeface="Courier New"/>
                <a:sym typeface="Courier New"/>
              </a:rPr>
              <a:t>y</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7F00"/>
                </a:solidFill>
                <a:latin typeface="Courier New"/>
                <a:ea typeface="Courier New"/>
                <a:cs typeface="Courier New"/>
                <a:sym typeface="Courier New"/>
              </a:rPr>
              <a:t>14</a:t>
            </a:r>
          </a:p>
          <a:p>
            <a:pPr marL="0" marR="0" lvl="0" indent="0" algn="ctr" rtl="0">
              <a:lnSpc>
                <a:spcPct val="100000"/>
              </a:lnSpc>
              <a:spcBef>
                <a:spcPts val="0"/>
              </a:spcBef>
              <a:spcAft>
                <a:spcPts val="0"/>
              </a:spcAft>
              <a:buNone/>
            </a:pPr>
            <a:endParaRPr sz="4800">
              <a:latin typeface="Courier New"/>
              <a:ea typeface="Courier New"/>
              <a:cs typeface="Courier New"/>
              <a:sym typeface="Courier New"/>
            </a:endParaRPr>
          </a:p>
        </p:txBody>
      </p:sp>
      <p:grpSp>
        <p:nvGrpSpPr>
          <p:cNvPr id="276" name="Shape 276"/>
          <p:cNvGrpSpPr/>
          <p:nvPr/>
        </p:nvGrpSpPr>
        <p:grpSpPr>
          <a:xfrm>
            <a:off x="10690224" y="6305550"/>
            <a:ext cx="763600" cy="903398"/>
            <a:chOff x="0" y="0"/>
            <a:chExt cx="762000" cy="901775"/>
          </a:xfrm>
        </p:grpSpPr>
        <p:cxnSp>
          <p:nvCxnSpPr>
            <p:cNvPr id="277" name="Shape 277"/>
            <p:cNvCxnSpPr/>
            <p:nvPr/>
          </p:nvCxnSpPr>
          <p:spPr>
            <a:xfrm flipH="1">
              <a:off x="0" y="15875"/>
              <a:ext cx="762000" cy="885900"/>
            </a:xfrm>
            <a:prstGeom prst="straightConnector1">
              <a:avLst/>
            </a:prstGeom>
            <a:noFill/>
            <a:ln w="63500" cap="rnd" cmpd="sng">
              <a:solidFill>
                <a:srgbClr val="FFFF00"/>
              </a:solidFill>
              <a:prstDash val="solid"/>
              <a:miter/>
              <a:headEnd type="none" w="med" len="med"/>
              <a:tailEnd type="none" w="med" len="med"/>
            </a:ln>
          </p:spPr>
        </p:cxnSp>
        <p:cxnSp>
          <p:nvCxnSpPr>
            <p:cNvPr id="278" name="Shape 278"/>
            <p:cNvCxnSpPr/>
            <p:nvPr/>
          </p:nvCxnSpPr>
          <p:spPr>
            <a:xfrm>
              <a:off x="0" y="0"/>
              <a:ext cx="571500" cy="796799"/>
            </a:xfrm>
            <a:prstGeom prst="straightConnector1">
              <a:avLst/>
            </a:prstGeom>
            <a:noFill/>
            <a:ln w="63500" cap="rnd" cmpd="sng">
              <a:solidFill>
                <a:srgbClr val="FFFF00"/>
              </a:solidFill>
              <a:prstDash val="solid"/>
              <a:miter/>
              <a:headEnd type="none" w="med" len="med"/>
              <a:tailEnd type="none" w="med" len="med"/>
            </a:ln>
          </p:spPr>
        </p:cxnSp>
      </p:grpSp>
      <p:sp>
        <p:nvSpPr>
          <p:cNvPr id="279" name="Shape 279"/>
          <p:cNvSpPr txBox="1"/>
          <p:nvPr/>
        </p:nvSpPr>
        <p:spPr>
          <a:xfrm>
            <a:off x="11852275" y="6242050"/>
            <a:ext cx="1669799" cy="939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5800" i="0" u="none" strike="noStrike" cap="none">
                <a:solidFill>
                  <a:schemeClr val="lt1"/>
                </a:solidFill>
                <a:latin typeface="Cabin"/>
                <a:ea typeface="Cabin"/>
                <a:cs typeface="Cabin"/>
                <a:sym typeface="Cabin"/>
              </a:rPr>
              <a:t>100</a:t>
            </a:r>
          </a:p>
        </p:txBody>
      </p:sp>
      <p:sp>
        <p:nvSpPr>
          <p:cNvPr id="280" name="Shape 280"/>
          <p:cNvSpPr txBox="1"/>
          <p:nvPr/>
        </p:nvSpPr>
        <p:spPr>
          <a:xfrm>
            <a:off x="2624125" y="7881925"/>
            <a:ext cx="37890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a:solidFill>
                  <a:srgbClr val="00FF00"/>
                </a:solidFill>
                <a:latin typeface="Courier New"/>
                <a:ea typeface="Courier New"/>
                <a:cs typeface="Courier New"/>
                <a:sym typeface="Courier New"/>
              </a:rPr>
              <a:t>x</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7F00"/>
                </a:solidFill>
                <a:latin typeface="Courier New"/>
                <a:ea typeface="Courier New"/>
                <a:cs typeface="Courier New"/>
                <a:sym typeface="Courier New"/>
              </a:rPr>
              <a:t>100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b="0" i="0" u="none" strike="noStrike" cap="none">
                <a:solidFill>
                  <a:srgbClr val="FFFF00"/>
                </a:solidFill>
                <a:latin typeface="Cabin"/>
                <a:ea typeface="Cabin"/>
                <a:cs typeface="Cabin"/>
                <a:sym typeface="Cabin"/>
              </a:rPr>
              <a:t>Python Variable Name Rules</a:t>
            </a:r>
          </a:p>
        </p:txBody>
      </p:sp>
      <p:sp>
        <p:nvSpPr>
          <p:cNvPr id="286" name="Shape 286"/>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AutoNum type="arabicPeriod"/>
            </a:pPr>
            <a:r>
              <a:rPr lang="en-US" sz="3600" b="0" i="0" u="none" strike="noStrike" cap="none">
                <a:solidFill>
                  <a:schemeClr val="lt1"/>
                </a:solidFill>
                <a:latin typeface="Cabin"/>
                <a:ea typeface="Cabin"/>
                <a:cs typeface="Cabin"/>
                <a:sym typeface="Cabin"/>
              </a:rPr>
              <a:t>Must start with a letter or underscore _ </a:t>
            </a:r>
          </a:p>
          <a:p>
            <a:pPr marL="749300" marR="0" lvl="0" indent="-371094" algn="l" rtl="0">
              <a:lnSpc>
                <a:spcPct val="100000"/>
              </a:lnSpc>
              <a:spcBef>
                <a:spcPts val="3500"/>
              </a:spcBef>
              <a:spcAft>
                <a:spcPts val="0"/>
              </a:spcAft>
              <a:buClr>
                <a:schemeClr val="lt1"/>
              </a:buClr>
              <a:buSzPct val="100000"/>
              <a:buFont typeface="Cabin"/>
              <a:buAutoNum type="arabicPeriod"/>
            </a:pPr>
            <a:r>
              <a:rPr lang="en-US" sz="3600" b="0" i="0" u="none" strike="noStrike" cap="none">
                <a:solidFill>
                  <a:schemeClr val="lt1"/>
                </a:solidFill>
                <a:latin typeface="Cabin"/>
                <a:ea typeface="Cabin"/>
                <a:cs typeface="Cabin"/>
                <a:sym typeface="Cabin"/>
              </a:rPr>
              <a:t>Must consist of letters and numbers and underscores</a:t>
            </a:r>
          </a:p>
          <a:p>
            <a:pPr marL="749300" marR="0" lvl="0" indent="-371094" algn="l" rtl="0">
              <a:lnSpc>
                <a:spcPct val="100000"/>
              </a:lnSpc>
              <a:spcBef>
                <a:spcPts val="3500"/>
              </a:spcBef>
              <a:spcAft>
                <a:spcPts val="0"/>
              </a:spcAft>
              <a:buClr>
                <a:schemeClr val="lt1"/>
              </a:buClr>
              <a:buSzPct val="100000"/>
              <a:buFont typeface="Cabin"/>
              <a:buAutoNum type="arabicPeriod"/>
            </a:pPr>
            <a:r>
              <a:rPr lang="en-US" sz="3600" b="0" i="0" u="none" strike="noStrike" cap="none">
                <a:solidFill>
                  <a:schemeClr val="lt1"/>
                </a:solidFill>
                <a:latin typeface="Cabin"/>
                <a:ea typeface="Cabin"/>
                <a:cs typeface="Cabin"/>
                <a:sym typeface="Cabin"/>
              </a:rPr>
              <a:t>Case Sensitive</a:t>
            </a:r>
            <a:r>
              <a:rPr lang="en-US" sz="3600">
                <a:solidFill>
                  <a:schemeClr val="lt1"/>
                </a:solidFill>
                <a:latin typeface="Cabin"/>
                <a:ea typeface="Cabin"/>
                <a:cs typeface="Cabin"/>
                <a:sym typeface="Cabin"/>
              </a:rPr>
              <a:t/>
            </a:r>
            <a:br>
              <a:rPr lang="en-US" sz="3600">
                <a:solidFill>
                  <a:schemeClr val="lt1"/>
                </a:solidFill>
                <a:latin typeface="Cabin"/>
                <a:ea typeface="Cabin"/>
                <a:cs typeface="Cabin"/>
                <a:sym typeface="Cabin"/>
              </a:rPr>
            </a:br>
            <a:endParaRPr lang="en-US" sz="3600">
              <a:solidFill>
                <a:schemeClr val="lt1"/>
              </a:solidFill>
              <a:latin typeface="Cabin"/>
              <a:ea typeface="Cabin"/>
              <a:cs typeface="Cabin"/>
              <a:sym typeface="Cabin"/>
            </a:endParaRPr>
          </a:p>
          <a:p>
            <a:pPr marL="914400" marR="0" lvl="0" indent="-457200" rtl="0">
              <a:lnSpc>
                <a:spcPct val="150000"/>
              </a:lnSpc>
              <a:spcBef>
                <a:spcPts val="3500"/>
              </a:spcBef>
              <a:spcAft>
                <a:spcPts val="0"/>
              </a:spcAft>
              <a:buSzPct val="100000"/>
              <a:buFont typeface="Cabin"/>
            </a:pPr>
            <a:r>
              <a:rPr lang="en-US" sz="3600" b="0" i="0" u="none" strike="noStrike" cap="none">
                <a:solidFill>
                  <a:srgbClr val="00FF00"/>
                </a:solidFill>
                <a:latin typeface="Cabin"/>
                <a:ea typeface="Cabin"/>
                <a:cs typeface="Cabin"/>
                <a:sym typeface="Cabin"/>
              </a:rPr>
              <a:t>Good: </a:t>
            </a:r>
            <a:r>
              <a:rPr lang="en-US" sz="3600" b="0" i="0" u="none" strike="noStrike" cap="none">
                <a:solidFill>
                  <a:schemeClr val="lt1"/>
                </a:solidFill>
                <a:latin typeface="Cabin"/>
                <a:ea typeface="Cabin"/>
                <a:cs typeface="Cabin"/>
                <a:sym typeface="Cabin"/>
              </a:rPr>
              <a:t>   spam    eggs   spam23    _speed</a:t>
            </a:r>
          </a:p>
          <a:p>
            <a:pPr marL="914400" marR="0" lvl="0" indent="-457200" rtl="0">
              <a:lnSpc>
                <a:spcPct val="150000"/>
              </a:lnSpc>
              <a:spcBef>
                <a:spcPts val="3500"/>
              </a:spcBef>
              <a:spcAft>
                <a:spcPts val="0"/>
              </a:spcAft>
              <a:buSzPct val="100000"/>
              <a:buFont typeface="Cabin"/>
            </a:pPr>
            <a:r>
              <a:rPr lang="en-US" sz="3600" b="0" i="0" u="none" strike="noStrike" cap="none">
                <a:solidFill>
                  <a:srgbClr val="E06666"/>
                </a:solidFill>
                <a:latin typeface="Cabin"/>
                <a:ea typeface="Cabin"/>
                <a:cs typeface="Cabin"/>
                <a:sym typeface="Cabin"/>
              </a:rPr>
              <a:t>Bad: </a:t>
            </a:r>
            <a:r>
              <a:rPr lang="en-US" sz="3600" b="0" i="0" u="none" strike="noStrike" cap="none">
                <a:solidFill>
                  <a:srgbClr val="FF9900"/>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     23spam     #sign  var.12</a:t>
            </a:r>
          </a:p>
          <a:p>
            <a:pPr marL="914400" marR="0" lvl="0" indent="-457200" rtl="0">
              <a:lnSpc>
                <a:spcPct val="150000"/>
              </a:lnSpc>
              <a:spcBef>
                <a:spcPts val="3500"/>
              </a:spcBef>
              <a:spcAft>
                <a:spcPts val="0"/>
              </a:spcAft>
              <a:buSzPct val="100000"/>
              <a:buFont typeface="Cabin"/>
            </a:pPr>
            <a:r>
              <a:rPr lang="en-US" sz="3600" b="0" i="0" u="none" strike="noStrike" cap="none">
                <a:solidFill>
                  <a:srgbClr val="00FFFF"/>
                </a:solidFill>
                <a:latin typeface="Cabin"/>
                <a:ea typeface="Cabin"/>
                <a:cs typeface="Cabin"/>
                <a:sym typeface="Cabin"/>
              </a:rPr>
              <a:t>Different:</a:t>
            </a:r>
            <a:r>
              <a:rPr lang="en-US" sz="3600" b="0" i="0" u="none" strike="noStrike" cap="none">
                <a:solidFill>
                  <a:srgbClr val="FFFF00"/>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   spam   Spam   SPAM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a:solidFill>
                  <a:srgbClr val="FFFF00"/>
                </a:solidFill>
                <a:latin typeface="Cabin"/>
                <a:ea typeface="Cabin"/>
                <a:cs typeface="Cabin"/>
                <a:sym typeface="Cabin"/>
              </a:rPr>
              <a:t>Reserved Words</a:t>
            </a:r>
          </a:p>
        </p:txBody>
      </p:sp>
      <p:sp>
        <p:nvSpPr>
          <p:cNvPr id="292" name="Shape 292"/>
          <p:cNvSpPr txBox="1"/>
          <p:nvPr/>
        </p:nvSpPr>
        <p:spPr>
          <a:xfrm>
            <a:off x="3733150" y="4724400"/>
            <a:ext cx="8967600" cy="323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b="0" i="0" u="none" strike="noStrike" cap="none">
                <a:solidFill>
                  <a:srgbClr val="FFFF00"/>
                </a:solidFill>
                <a:latin typeface="Cabin"/>
                <a:ea typeface="Cabin"/>
                <a:cs typeface="Cabin"/>
                <a:sym typeface="Cabin"/>
              </a:rPr>
              <a:t>and   del   for   is   raise   assert   elif   from   lambda   return   break   else   global   not   try   class   except   if   or   while   continue   exec   import   pass   yield   def   ﬁnally   in   print   as   with</a:t>
            </a:r>
          </a:p>
        </p:txBody>
      </p:sp>
      <p:sp>
        <p:nvSpPr>
          <p:cNvPr id="293" name="Shape 293"/>
          <p:cNvSpPr txBox="1">
            <a:spLocks noGrp="1"/>
          </p:cNvSpPr>
          <p:nvPr>
            <p:ph type="body" idx="1"/>
          </p:nvPr>
        </p:nvSpPr>
        <p:spPr>
          <a:xfrm>
            <a:off x="1917700" y="2603500"/>
            <a:ext cx="12801299" cy="2121000"/>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b="0" i="0" u="none" strike="noStrike" cap="none">
                <a:solidFill>
                  <a:schemeClr val="lt1"/>
                </a:solidFill>
                <a:latin typeface="Cabin"/>
                <a:ea typeface="Cabin"/>
                <a:cs typeface="Cabin"/>
                <a:sym typeface="Cabin"/>
              </a:rPr>
              <a:t>You</a:t>
            </a:r>
            <a:r>
              <a:rPr lang="en-US" sz="3600" b="0" i="0" u="none" strike="noStrike" cap="none">
                <a:solidFill>
                  <a:srgbClr val="FFFF00"/>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cannot</a:t>
            </a:r>
            <a:r>
              <a:rPr lang="en-US" sz="3600" b="0" i="0" u="none" strike="noStrike" cap="none">
                <a:solidFill>
                  <a:srgbClr val="FFFF00"/>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use </a:t>
            </a:r>
            <a:r>
              <a:rPr lang="en-US" sz="3600" b="0" i="0" u="none" strike="noStrike" cap="none">
                <a:solidFill>
                  <a:srgbClr val="FFFF00"/>
                </a:solidFill>
                <a:latin typeface="Cabin"/>
                <a:ea typeface="Cabin"/>
                <a:cs typeface="Cabin"/>
                <a:sym typeface="Cabin"/>
              </a:rPr>
              <a:t>reserved words</a:t>
            </a:r>
            <a:r>
              <a:rPr lang="en-US" sz="3600" b="0" i="0" u="none" strike="noStrike" cap="none">
                <a:solidFill>
                  <a:schemeClr val="lt1"/>
                </a:solidFill>
                <a:latin typeface="Cabin"/>
                <a:ea typeface="Cabin"/>
                <a:cs typeface="Cabin"/>
                <a:sym typeface="Cabin"/>
              </a:rPr>
              <a:t> as variable names / identifiers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Sentences or Lines</a:t>
            </a:r>
          </a:p>
        </p:txBody>
      </p:sp>
      <p:sp>
        <p:nvSpPr>
          <p:cNvPr id="299" name="Shape 299"/>
          <p:cNvSpPr txBox="1"/>
          <p:nvPr/>
        </p:nvSpPr>
        <p:spPr>
          <a:xfrm>
            <a:off x="1362075" y="2711450"/>
            <a:ext cx="43718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5400" b="0" i="0" u="none" strike="noStrike" cap="none">
                <a:solidFill>
                  <a:srgbClr val="00FF00"/>
                </a:solidFill>
                <a:latin typeface="Courier New"/>
                <a:ea typeface="Courier New"/>
                <a:cs typeface="Courier New"/>
                <a:sym typeface="Courier New"/>
              </a:rPr>
              <a:t>x</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chemeClr val="lt1"/>
                </a:solidFill>
                <a:latin typeface="Courier New"/>
                <a:ea typeface="Courier New"/>
                <a:cs typeface="Courier New"/>
                <a:sym typeface="Courier New"/>
              </a:rPr>
              <a:t>=</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rgbClr val="FF9900"/>
                </a:solidFill>
                <a:latin typeface="Courier New"/>
                <a:ea typeface="Courier New"/>
                <a:cs typeface="Courier New"/>
                <a:sym typeface="Courier New"/>
              </a:rPr>
              <a:t>2</a:t>
            </a:r>
          </a:p>
          <a:p>
            <a:pPr marL="0" marR="0" lvl="0" indent="0" algn="l" rtl="0">
              <a:lnSpc>
                <a:spcPct val="100000"/>
              </a:lnSpc>
              <a:spcBef>
                <a:spcPts val="0"/>
              </a:spcBef>
              <a:spcAft>
                <a:spcPts val="0"/>
              </a:spcAft>
              <a:buClr>
                <a:srgbClr val="00FF00"/>
              </a:buClr>
              <a:buSzPct val="25000"/>
              <a:buFont typeface="Cabin"/>
              <a:buNone/>
            </a:pPr>
            <a:r>
              <a:rPr lang="en-US" sz="5400" b="0" i="0" u="none" strike="noStrike" cap="none">
                <a:solidFill>
                  <a:srgbClr val="00FF00"/>
                </a:solidFill>
                <a:latin typeface="Courier New"/>
                <a:ea typeface="Courier New"/>
                <a:cs typeface="Courier New"/>
                <a:sym typeface="Courier New"/>
              </a:rPr>
              <a:t>x</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chemeClr val="lt1"/>
                </a:solidFill>
                <a:latin typeface="Courier New"/>
                <a:ea typeface="Courier New"/>
                <a:cs typeface="Courier New"/>
                <a:sym typeface="Courier New"/>
              </a:rPr>
              <a:t>=</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rgbClr val="00FF00"/>
                </a:solidFill>
                <a:latin typeface="Courier New"/>
                <a:ea typeface="Courier New"/>
                <a:cs typeface="Courier New"/>
                <a:sym typeface="Courier New"/>
              </a:rPr>
              <a:t>x</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rgbClr val="00FFFF"/>
                </a:solidFill>
                <a:latin typeface="Courier New"/>
                <a:ea typeface="Courier New"/>
                <a:cs typeface="Courier New"/>
                <a:sym typeface="Courier New"/>
              </a:rPr>
              <a:t>+</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rgbClr val="FF9900"/>
                </a:solidFill>
                <a:latin typeface="Courier New"/>
                <a:ea typeface="Courier New"/>
                <a:cs typeface="Courier New"/>
                <a:sym typeface="Courier New"/>
              </a:rPr>
              <a:t>2</a:t>
            </a:r>
          </a:p>
          <a:p>
            <a:pPr marL="0" marR="0" lvl="0" indent="0" algn="l" rtl="0">
              <a:lnSpc>
                <a:spcPct val="100000"/>
              </a:lnSpc>
              <a:spcBef>
                <a:spcPts val="0"/>
              </a:spcBef>
              <a:spcAft>
                <a:spcPts val="0"/>
              </a:spcAft>
              <a:buClr>
                <a:srgbClr val="FFFF00"/>
              </a:buClr>
              <a:buSzPct val="25000"/>
              <a:buFont typeface="Cabin"/>
              <a:buNone/>
            </a:pPr>
            <a:r>
              <a:rPr lang="en-US" sz="5400" b="0" i="0" u="none" strike="noStrike" cap="none">
                <a:solidFill>
                  <a:srgbClr val="FFFF00"/>
                </a:solidFill>
                <a:latin typeface="Courier New"/>
                <a:ea typeface="Courier New"/>
                <a:cs typeface="Courier New"/>
                <a:sym typeface="Courier New"/>
              </a:rPr>
              <a:t>print</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rgbClr val="00FF00"/>
                </a:solidFill>
                <a:latin typeface="Courier New"/>
                <a:ea typeface="Courier New"/>
                <a:cs typeface="Courier New"/>
                <a:sym typeface="Courier New"/>
              </a:rPr>
              <a:t>x</a:t>
            </a:r>
          </a:p>
        </p:txBody>
      </p:sp>
      <p:sp>
        <p:nvSpPr>
          <p:cNvPr id="300" name="Shape 300"/>
          <p:cNvSpPr txBox="1"/>
          <p:nvPr/>
        </p:nvSpPr>
        <p:spPr>
          <a:xfrm>
            <a:off x="1362075" y="7874000"/>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4200" b="0" i="0" u="none" strike="noStrike" cap="none">
                <a:solidFill>
                  <a:srgbClr val="00FF00"/>
                </a:solidFill>
                <a:latin typeface="Cabin"/>
                <a:ea typeface="Cabin"/>
                <a:cs typeface="Cabin"/>
                <a:sym typeface="Cabin"/>
              </a:rPr>
              <a:t>Variable</a:t>
            </a:r>
          </a:p>
        </p:txBody>
      </p:sp>
      <p:sp>
        <p:nvSpPr>
          <p:cNvPr id="301" name="Shape 301"/>
          <p:cNvSpPr txBox="1"/>
          <p:nvPr/>
        </p:nvSpPr>
        <p:spPr>
          <a:xfrm>
            <a:off x="4441825" y="7874000"/>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4200" b="0" i="0" u="none" strike="noStrike" cap="none">
                <a:solidFill>
                  <a:srgbClr val="00FFFF"/>
                </a:solidFill>
                <a:latin typeface="Cabin"/>
                <a:ea typeface="Cabin"/>
                <a:cs typeface="Cabin"/>
                <a:sym typeface="Cabin"/>
              </a:rPr>
              <a:t>Operator</a:t>
            </a:r>
          </a:p>
        </p:txBody>
      </p:sp>
      <p:sp>
        <p:nvSpPr>
          <p:cNvPr id="302" name="Shape 302"/>
          <p:cNvSpPr txBox="1"/>
          <p:nvPr/>
        </p:nvSpPr>
        <p:spPr>
          <a:xfrm>
            <a:off x="7978775" y="7848600"/>
            <a:ext cx="21081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4200" b="0" i="0" u="none" strike="noStrike" cap="none">
                <a:solidFill>
                  <a:srgbClr val="FF9900"/>
                </a:solidFill>
                <a:latin typeface="Cabin"/>
                <a:ea typeface="Cabin"/>
                <a:cs typeface="Cabin"/>
                <a:sym typeface="Cabin"/>
              </a:rPr>
              <a:t>Constant</a:t>
            </a:r>
          </a:p>
        </p:txBody>
      </p:sp>
      <p:sp>
        <p:nvSpPr>
          <p:cNvPr id="303" name="Shape 303"/>
          <p:cNvSpPr txBox="1"/>
          <p:nvPr/>
        </p:nvSpPr>
        <p:spPr>
          <a:xfrm>
            <a:off x="11550650" y="7848600"/>
            <a:ext cx="3489325"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b="0" i="0" u="none" strike="noStrike" cap="none">
                <a:solidFill>
                  <a:srgbClr val="FFFF00"/>
                </a:solidFill>
                <a:latin typeface="Cabin"/>
                <a:ea typeface="Cabin"/>
                <a:cs typeface="Cabin"/>
                <a:sym typeface="Cabin"/>
              </a:rPr>
              <a:t>Reserved Word</a:t>
            </a:r>
          </a:p>
        </p:txBody>
      </p:sp>
      <p:sp>
        <p:nvSpPr>
          <p:cNvPr id="304" name="Shape 304"/>
          <p:cNvSpPr txBox="1"/>
          <p:nvPr/>
        </p:nvSpPr>
        <p:spPr>
          <a:xfrm>
            <a:off x="7670800" y="2870200"/>
            <a:ext cx="7908900" cy="4038599"/>
          </a:xfrm>
          <a:prstGeom prst="rect">
            <a:avLst/>
          </a:prstGeom>
          <a:noFill/>
          <a:ln>
            <a:noFill/>
          </a:ln>
        </p:spPr>
        <p:txBody>
          <a:bodyPr lIns="0" tIns="0" rIns="0" bIns="0" anchor="ctr" anchorCtr="0">
            <a:noAutofit/>
          </a:bodyPr>
          <a:lstStyle/>
          <a:p>
            <a:pPr marL="0" marR="0" lvl="0" indent="0" algn="l" rtl="0">
              <a:lnSpc>
                <a:spcPct val="115000"/>
              </a:lnSpc>
              <a:spcBef>
                <a:spcPts val="0"/>
              </a:spcBef>
              <a:spcAft>
                <a:spcPts val="0"/>
              </a:spcAft>
              <a:buClr>
                <a:schemeClr val="lt1"/>
              </a:buClr>
              <a:buSzPct val="25000"/>
              <a:buFont typeface="Cabin"/>
              <a:buNone/>
            </a:pPr>
            <a:r>
              <a:rPr lang="en-US" sz="4800" b="0" i="0" u="none" strike="noStrike" cap="none">
                <a:solidFill>
                  <a:schemeClr val="lt1"/>
                </a:solidFill>
                <a:latin typeface="Cabin"/>
                <a:ea typeface="Cabin"/>
                <a:cs typeface="Cabin"/>
                <a:sym typeface="Cabin"/>
              </a:rPr>
              <a:t>Assignment </a:t>
            </a:r>
            <a:r>
              <a:rPr lang="en-US" sz="4800">
                <a:solidFill>
                  <a:schemeClr val="lt1"/>
                </a:solidFill>
                <a:latin typeface="Cabin"/>
                <a:ea typeface="Cabin"/>
                <a:cs typeface="Cabin"/>
                <a:sym typeface="Cabin"/>
              </a:rPr>
              <a:t>s</a:t>
            </a:r>
            <a:r>
              <a:rPr lang="en-US" sz="4800" b="0" i="0" u="none" strike="noStrike" cap="none">
                <a:solidFill>
                  <a:schemeClr val="lt1"/>
                </a:solidFill>
                <a:latin typeface="Cabin"/>
                <a:ea typeface="Cabin"/>
                <a:cs typeface="Cabin"/>
                <a:sym typeface="Cabin"/>
              </a:rPr>
              <a:t>tatement</a:t>
            </a:r>
          </a:p>
          <a:p>
            <a:pPr marL="0" marR="0" lvl="0" indent="0" algn="l" rtl="0">
              <a:lnSpc>
                <a:spcPct val="115000"/>
              </a:lnSpc>
              <a:spcBef>
                <a:spcPts val="0"/>
              </a:spcBef>
              <a:spcAft>
                <a:spcPts val="0"/>
              </a:spcAft>
              <a:buClr>
                <a:schemeClr val="lt1"/>
              </a:buClr>
              <a:buSzPct val="25000"/>
              <a:buFont typeface="Cabin"/>
              <a:buNone/>
            </a:pPr>
            <a:r>
              <a:rPr lang="en-US" sz="4800" b="0" i="0" u="none" strike="noStrike" cap="none">
                <a:solidFill>
                  <a:schemeClr val="lt1"/>
                </a:solidFill>
                <a:latin typeface="Cabin"/>
                <a:ea typeface="Cabin"/>
                <a:cs typeface="Cabin"/>
                <a:sym typeface="Cabin"/>
              </a:rPr>
              <a:t>Assignment with expression</a:t>
            </a:r>
          </a:p>
          <a:p>
            <a:pPr marL="0" marR="0" lvl="0" indent="0" algn="l" rtl="0">
              <a:lnSpc>
                <a:spcPct val="115000"/>
              </a:lnSpc>
              <a:spcBef>
                <a:spcPts val="0"/>
              </a:spcBef>
              <a:spcAft>
                <a:spcPts val="0"/>
              </a:spcAft>
              <a:buClr>
                <a:schemeClr val="lt1"/>
              </a:buClr>
              <a:buSzPct val="25000"/>
              <a:buFont typeface="Cabin"/>
              <a:buNone/>
            </a:pPr>
            <a:r>
              <a:rPr lang="en-US" sz="4800" b="0" i="0" u="none" strike="noStrike" cap="none">
                <a:solidFill>
                  <a:schemeClr val="lt1"/>
                </a:solidFill>
                <a:latin typeface="Cabin"/>
                <a:ea typeface="Cabin"/>
                <a:cs typeface="Cabin"/>
                <a:sym typeface="Cabin"/>
              </a:rPr>
              <a:t>Print statement</a:t>
            </a:r>
          </a:p>
        </p:txBody>
      </p:sp>
      <p:cxnSp>
        <p:nvCxnSpPr>
          <p:cNvPr id="305" name="Shape 305"/>
          <p:cNvCxnSpPr/>
          <p:nvPr/>
        </p:nvCxnSpPr>
        <p:spPr>
          <a:xfrm>
            <a:off x="4312125" y="3948950"/>
            <a:ext cx="2931300" cy="6299"/>
          </a:xfrm>
          <a:prstGeom prst="straightConnector1">
            <a:avLst/>
          </a:prstGeom>
          <a:noFill/>
          <a:ln w="63500" cap="rnd" cmpd="sng">
            <a:solidFill>
              <a:schemeClr val="lt1"/>
            </a:solidFill>
            <a:prstDash val="solid"/>
            <a:miter/>
            <a:headEnd type="stealth" w="med" len="med"/>
            <a:tailEnd type="none" w="med" len="med"/>
          </a:ln>
        </p:spPr>
      </p:cxnSp>
      <p:cxnSp>
        <p:nvCxnSpPr>
          <p:cNvPr id="306" name="Shape 306"/>
          <p:cNvCxnSpPr/>
          <p:nvPr/>
        </p:nvCxnSpPr>
        <p:spPr>
          <a:xfrm>
            <a:off x="5733975" y="4806950"/>
            <a:ext cx="1514400" cy="15300"/>
          </a:xfrm>
          <a:prstGeom prst="straightConnector1">
            <a:avLst/>
          </a:prstGeom>
          <a:noFill/>
          <a:ln w="63500" cap="rnd" cmpd="sng">
            <a:solidFill>
              <a:schemeClr val="lt1"/>
            </a:solidFill>
            <a:prstDash val="solid"/>
            <a:miter/>
            <a:headEnd type="stealth" w="med" len="med"/>
            <a:tailEnd type="none" w="med" len="med"/>
          </a:ln>
        </p:spPr>
      </p:cxnSp>
      <p:cxnSp>
        <p:nvCxnSpPr>
          <p:cNvPr id="307" name="Shape 307"/>
          <p:cNvCxnSpPr/>
          <p:nvPr/>
        </p:nvCxnSpPr>
        <p:spPr>
          <a:xfrm>
            <a:off x="4829425" y="5778925"/>
            <a:ext cx="2403899" cy="16499"/>
          </a:xfrm>
          <a:prstGeom prst="straightConnector1">
            <a:avLst/>
          </a:prstGeom>
          <a:noFill/>
          <a:ln w="63500" cap="rnd" cmpd="sng">
            <a:solidFill>
              <a:schemeClr val="lt1"/>
            </a:solidFill>
            <a:prstDash val="solid"/>
            <a:miter/>
            <a:headEnd type="stealth"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b="0" i="0" u="none" strike="noStrike" cap="none">
                <a:solidFill>
                  <a:srgbClr val="FFFF00"/>
                </a:solidFill>
                <a:latin typeface="Cabin"/>
                <a:ea typeface="Cabin"/>
                <a:cs typeface="Cabin"/>
                <a:sym typeface="Cabin"/>
              </a:rPr>
              <a:t>Assignment Statements</a:t>
            </a:r>
          </a:p>
        </p:txBody>
      </p:sp>
      <p:sp>
        <p:nvSpPr>
          <p:cNvPr id="313" name="Shape 313"/>
          <p:cNvSpPr txBox="1">
            <a:spLocks noGrp="1"/>
          </p:cNvSpPr>
          <p:nvPr>
            <p:ph type="body" idx="1"/>
          </p:nvPr>
        </p:nvSpPr>
        <p:spPr>
          <a:xfrm>
            <a:off x="1155700" y="2603500"/>
            <a:ext cx="13931900" cy="2984500"/>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b="0" i="0" u="none" strike="noStrike" cap="none">
                <a:solidFill>
                  <a:schemeClr val="lt1"/>
                </a:solidFill>
                <a:latin typeface="Cabin"/>
                <a:ea typeface="Cabin"/>
                <a:cs typeface="Cabin"/>
                <a:sym typeface="Cabin"/>
              </a:rPr>
              <a:t>We assign a value to a variable using the </a:t>
            </a:r>
            <a:r>
              <a:rPr lang="en-US" sz="3600" b="0" i="0" u="none" strike="noStrike" cap="none">
                <a:solidFill>
                  <a:srgbClr val="FFFFFF"/>
                </a:solidFill>
                <a:latin typeface="Cabin"/>
                <a:ea typeface="Cabin"/>
                <a:cs typeface="Cabin"/>
                <a:sym typeface="Cabin"/>
              </a:rPr>
              <a:t>assignment</a:t>
            </a:r>
            <a:r>
              <a:rPr lang="en-US" sz="3600" b="0" i="0" u="none" strike="noStrike" cap="none">
                <a:solidFill>
                  <a:schemeClr val="lt1"/>
                </a:solidFill>
                <a:latin typeface="Cabin"/>
                <a:ea typeface="Cabin"/>
                <a:cs typeface="Cabin"/>
                <a:sym typeface="Cabin"/>
              </a:rPr>
              <a:t> statement (=)</a:t>
            </a:r>
            <a:br>
              <a:rPr lang="en-US" sz="3600" b="0" i="0" u="none" strike="noStrike" cap="none">
                <a:solidFill>
                  <a:schemeClr val="lt1"/>
                </a:solidFill>
                <a:latin typeface="Cabin"/>
                <a:ea typeface="Cabin"/>
                <a:cs typeface="Cabin"/>
                <a:sym typeface="Cabin"/>
              </a:rPr>
            </a:br>
            <a:endParaRPr lang="en-US" sz="3600" b="0" i="0" u="none" strike="noStrike" cap="none">
              <a:solidFill>
                <a:schemeClr val="lt1"/>
              </a:solidFill>
              <a:latin typeface="Cabin"/>
              <a:ea typeface="Cabin"/>
              <a:cs typeface="Cabin"/>
              <a:sym typeface="Cabin"/>
            </a:endParaRPr>
          </a:p>
          <a:p>
            <a:pPr marL="457200" marR="0" lvl="0" indent="-457200" algn="l" rtl="0">
              <a:lnSpc>
                <a:spcPct val="100000"/>
              </a:lnSpc>
              <a:spcBef>
                <a:spcPts val="3500"/>
              </a:spcBef>
              <a:spcAft>
                <a:spcPts val="0"/>
              </a:spcAft>
              <a:buSzPct val="100000"/>
              <a:buFont typeface="Cabin"/>
            </a:pPr>
            <a:r>
              <a:rPr lang="en-US" sz="3600" b="0" i="0" u="none" strike="noStrike" cap="none">
                <a:solidFill>
                  <a:schemeClr val="lt1"/>
                </a:solidFill>
                <a:latin typeface="Cabin"/>
                <a:ea typeface="Cabin"/>
                <a:cs typeface="Cabin"/>
                <a:sym typeface="Cabin"/>
              </a:rPr>
              <a:t>An </a:t>
            </a:r>
            <a:r>
              <a:rPr lang="en-US" sz="3600" b="0" i="0" u="none" strike="noStrike" cap="none">
                <a:solidFill>
                  <a:srgbClr val="FFFFFF"/>
                </a:solidFill>
                <a:latin typeface="Cabin"/>
                <a:ea typeface="Cabin"/>
                <a:cs typeface="Cabin"/>
                <a:sym typeface="Cabin"/>
              </a:rPr>
              <a:t>assignment statement</a:t>
            </a:r>
            <a:r>
              <a:rPr lang="en-US" sz="3600" b="0" i="0" u="none" strike="noStrike" cap="none">
                <a:solidFill>
                  <a:schemeClr val="lt1"/>
                </a:solidFill>
                <a:latin typeface="Cabin"/>
                <a:ea typeface="Cabin"/>
                <a:cs typeface="Cabin"/>
                <a:sym typeface="Cabin"/>
              </a:rPr>
              <a:t> consists of an </a:t>
            </a:r>
            <a:r>
              <a:rPr lang="en-US" sz="3600" b="0" i="0" u="none" strike="noStrike" cap="none">
                <a:solidFill>
                  <a:srgbClr val="FFFF00"/>
                </a:solidFill>
                <a:latin typeface="Cabin"/>
                <a:ea typeface="Cabin"/>
                <a:cs typeface="Cabin"/>
                <a:sym typeface="Cabin"/>
              </a:rPr>
              <a:t>expression on the </a:t>
            </a:r>
            <a:br>
              <a:rPr lang="en-US" sz="3600" b="0" i="0" u="none" strike="noStrike" cap="none">
                <a:solidFill>
                  <a:srgbClr val="FFFF00"/>
                </a:solidFill>
                <a:latin typeface="Cabin"/>
                <a:ea typeface="Cabin"/>
                <a:cs typeface="Cabin"/>
                <a:sym typeface="Cabin"/>
              </a:rPr>
            </a:br>
            <a:r>
              <a:rPr lang="en-US" sz="3600" b="0" i="0" u="none" strike="noStrike" cap="none">
                <a:solidFill>
                  <a:srgbClr val="FFFF00"/>
                </a:solidFill>
                <a:latin typeface="Cabin"/>
                <a:ea typeface="Cabin"/>
                <a:cs typeface="Cabin"/>
                <a:sym typeface="Cabin"/>
              </a:rPr>
              <a:t>right</a:t>
            </a:r>
            <a:r>
              <a:rPr lang="en-US" sz="3600">
                <a:solidFill>
                  <a:srgbClr val="FFFF00"/>
                </a:solidFill>
                <a:latin typeface="Cabin"/>
                <a:ea typeface="Cabin"/>
                <a:cs typeface="Cabin"/>
                <a:sym typeface="Cabin"/>
              </a:rPr>
              <a:t>-</a:t>
            </a:r>
            <a:r>
              <a:rPr lang="en-US" sz="3600" b="0" i="0" u="none" strike="noStrike" cap="none">
                <a:solidFill>
                  <a:srgbClr val="FFFF00"/>
                </a:solidFill>
                <a:latin typeface="Cabin"/>
                <a:ea typeface="Cabin"/>
                <a:cs typeface="Cabin"/>
                <a:sym typeface="Cabin"/>
              </a:rPr>
              <a:t>hand side</a:t>
            </a:r>
            <a:r>
              <a:rPr lang="en-US" sz="3600" b="0" i="0" u="none" strike="noStrike" cap="none">
                <a:solidFill>
                  <a:schemeClr val="lt1"/>
                </a:solidFill>
                <a:latin typeface="Cabin"/>
                <a:ea typeface="Cabin"/>
                <a:cs typeface="Cabin"/>
                <a:sym typeface="Cabin"/>
              </a:rPr>
              <a:t> and  a </a:t>
            </a:r>
            <a:r>
              <a:rPr lang="en-US" sz="3600" b="0" i="0" u="none" strike="noStrike" cap="none">
                <a:solidFill>
                  <a:srgbClr val="00FF00"/>
                </a:solidFill>
                <a:latin typeface="Cabin"/>
                <a:ea typeface="Cabin"/>
                <a:cs typeface="Cabin"/>
                <a:sym typeface="Cabin"/>
              </a:rPr>
              <a:t>variable</a:t>
            </a:r>
            <a:r>
              <a:rPr lang="en-US" sz="3600" b="0" i="0" u="none" strike="noStrike" cap="none">
                <a:solidFill>
                  <a:schemeClr val="lt1"/>
                </a:solidFill>
                <a:latin typeface="Cabin"/>
                <a:ea typeface="Cabin"/>
                <a:cs typeface="Cabin"/>
                <a:sym typeface="Cabin"/>
              </a:rPr>
              <a:t> to store the result</a:t>
            </a:r>
          </a:p>
        </p:txBody>
      </p:sp>
      <p:sp>
        <p:nvSpPr>
          <p:cNvPr id="314" name="Shape 314"/>
          <p:cNvSpPr txBox="1"/>
          <p:nvPr/>
        </p:nvSpPr>
        <p:spPr>
          <a:xfrm>
            <a:off x="3708400" y="6438900"/>
            <a:ext cx="8843961" cy="91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600" i="0" u="none" strike="noStrike" cap="none">
                <a:solidFill>
                  <a:srgbClr val="00FF00"/>
                </a:solidFill>
                <a:latin typeface="Courier New"/>
                <a:ea typeface="Courier New"/>
                <a:cs typeface="Courier New"/>
                <a:sym typeface="Courier New"/>
              </a:rPr>
              <a:t>x</a:t>
            </a:r>
            <a:r>
              <a:rPr lang="en-US" sz="3600" i="0" u="none" strike="noStrike" cap="none">
                <a:solidFill>
                  <a:schemeClr val="lt1"/>
                </a:solidFill>
                <a:latin typeface="Courier New"/>
                <a:ea typeface="Courier New"/>
                <a:cs typeface="Courier New"/>
                <a:sym typeface="Courier New"/>
              </a:rPr>
              <a:t> = 3.9 </a:t>
            </a:r>
            <a:r>
              <a:rPr lang="en-US" sz="3600" i="0" u="none" strike="noStrike" cap="none">
                <a:solidFill>
                  <a:srgbClr val="00FFFF"/>
                </a:solidFill>
                <a:latin typeface="Courier New"/>
                <a:ea typeface="Courier New"/>
                <a:cs typeface="Courier New"/>
                <a:sym typeface="Courier New"/>
              </a:rPr>
              <a:t>*</a:t>
            </a:r>
            <a:r>
              <a:rPr lang="en-US" sz="3600" i="0" u="none" strike="noStrike" cap="none">
                <a:solidFill>
                  <a:schemeClr val="lt1"/>
                </a:solidFill>
                <a:latin typeface="Courier New"/>
                <a:ea typeface="Courier New"/>
                <a:cs typeface="Courier New"/>
                <a:sym typeface="Courier New"/>
              </a:rPr>
              <a:t> </a:t>
            </a:r>
            <a:r>
              <a:rPr lang="en-US" sz="3600" i="0" u="none" strike="noStrike" cap="none">
                <a:solidFill>
                  <a:srgbClr val="00FF00"/>
                </a:solidFill>
                <a:latin typeface="Courier New"/>
                <a:ea typeface="Courier New"/>
                <a:cs typeface="Courier New"/>
                <a:sym typeface="Courier New"/>
              </a:rPr>
              <a:t>x </a:t>
            </a:r>
            <a:r>
              <a:rPr lang="en-US" sz="3600" i="0" u="none" strike="noStrike" cap="none">
                <a:solidFill>
                  <a:srgbClr val="00FFFF"/>
                </a:solidFill>
                <a:latin typeface="Courier New"/>
                <a:ea typeface="Courier New"/>
                <a:cs typeface="Courier New"/>
                <a:sym typeface="Courier New"/>
              </a:rPr>
              <a:t>*</a:t>
            </a:r>
            <a:r>
              <a:rPr lang="en-US" sz="3600" i="0" u="none" strike="noStrike" cap="none">
                <a:solidFill>
                  <a:schemeClr val="lt1"/>
                </a:solidFill>
                <a:latin typeface="Courier New"/>
                <a:ea typeface="Courier New"/>
                <a:cs typeface="Courier New"/>
                <a:sym typeface="Courier New"/>
              </a:rPr>
              <a:t> ( 1 </a:t>
            </a:r>
            <a:r>
              <a:rPr lang="en-US" sz="3600" i="0" u="none" strike="noStrike" cap="none">
                <a:solidFill>
                  <a:srgbClr val="00FFFF"/>
                </a:solidFill>
                <a:latin typeface="Courier New"/>
                <a:ea typeface="Courier New"/>
                <a:cs typeface="Courier New"/>
                <a:sym typeface="Courier New"/>
              </a:rPr>
              <a:t>-</a:t>
            </a:r>
            <a:r>
              <a:rPr lang="en-US" sz="3600" i="0" u="none" strike="noStrike" cap="none">
                <a:solidFill>
                  <a:schemeClr val="lt1"/>
                </a:solidFill>
                <a:latin typeface="Courier New"/>
                <a:ea typeface="Courier New"/>
                <a:cs typeface="Courier New"/>
                <a:sym typeface="Courier New"/>
              </a:rPr>
              <a:t> </a:t>
            </a:r>
            <a:r>
              <a:rPr lang="en-US" sz="3600" i="0" u="none" strike="noStrike" cap="none">
                <a:solidFill>
                  <a:srgbClr val="00FF00"/>
                </a:solidFill>
                <a:latin typeface="Courier New"/>
                <a:ea typeface="Courier New"/>
                <a:cs typeface="Courier New"/>
                <a:sym typeface="Courier New"/>
              </a:rPr>
              <a:t>x</a:t>
            </a:r>
            <a:r>
              <a:rPr lang="en-US" sz="3600" i="0" u="none" strike="noStrike" cap="none">
                <a:solidFill>
                  <a:schemeClr val="lt1"/>
                </a:solidFill>
                <a:latin typeface="Courier New"/>
                <a:ea typeface="Courier New"/>
                <a:cs typeface="Courier New"/>
                <a:sym typeface="Courier New"/>
              </a:rPr>
              <a:t> )</a:t>
            </a:r>
          </a:p>
        </p:txBody>
      </p:sp>
      <p:sp>
        <p:nvSpPr>
          <p:cNvPr id="315" name="Shape 315"/>
          <p:cNvSpPr txBox="1"/>
          <p:nvPr/>
        </p:nvSpPr>
        <p:spPr>
          <a:xfrm>
            <a:off x="4665725" y="6388100"/>
            <a:ext cx="5549700" cy="1066799"/>
          </a:xfrm>
          <a:prstGeom prst="rect">
            <a:avLst/>
          </a:prstGeom>
          <a:noFill/>
          <a:ln w="508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p:nvPr/>
        </p:nvSpPr>
        <p:spPr>
          <a:xfrm>
            <a:off x="6362700" y="3632200"/>
            <a:ext cx="8843961" cy="91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600" b="0" i="0" u="none" strike="noStrike" cap="none">
                <a:solidFill>
                  <a:srgbClr val="00FF00"/>
                </a:solidFill>
                <a:latin typeface="Cabin"/>
                <a:ea typeface="Cabin"/>
                <a:cs typeface="Cabin"/>
                <a:sym typeface="Cabin"/>
              </a:rPr>
              <a:t>x</a:t>
            </a:r>
            <a:r>
              <a:rPr lang="en-US" sz="5600" b="0" i="0" u="none" strike="noStrike" cap="none">
                <a:solidFill>
                  <a:srgbClr val="FF00FF"/>
                </a:solidFill>
                <a:latin typeface="Cabin"/>
                <a:ea typeface="Cabin"/>
                <a:cs typeface="Cabin"/>
                <a:sym typeface="Cabin"/>
              </a:rPr>
              <a:t> </a:t>
            </a:r>
            <a:r>
              <a:rPr lang="en-US" sz="5600" b="0" i="0" u="none" strike="noStrike" cap="none">
                <a:solidFill>
                  <a:srgbClr val="FFFFFF"/>
                </a:solidFill>
                <a:latin typeface="Cabin"/>
                <a:ea typeface="Cabin"/>
                <a:cs typeface="Cabin"/>
                <a:sym typeface="Cabin"/>
              </a:rPr>
              <a:t>=</a:t>
            </a:r>
            <a:r>
              <a:rPr lang="en-US" sz="5600" b="0" i="0" u="none" strike="noStrike" cap="none">
                <a:solidFill>
                  <a:schemeClr val="lt1"/>
                </a:solidFill>
                <a:latin typeface="Cabin"/>
                <a:ea typeface="Cabin"/>
                <a:cs typeface="Cabin"/>
                <a:sym typeface="Cabin"/>
              </a:rPr>
              <a:t> </a:t>
            </a:r>
            <a:r>
              <a:rPr lang="en-US" sz="5600" b="0" i="0" u="none" strike="noStrike" cap="none">
                <a:solidFill>
                  <a:srgbClr val="FFFF00"/>
                </a:solidFill>
                <a:latin typeface="Cabin"/>
                <a:ea typeface="Cabin"/>
                <a:cs typeface="Cabin"/>
                <a:sym typeface="Cabin"/>
              </a:rPr>
              <a:t>3.9   *   x   *   (  1   -   x  )</a:t>
            </a:r>
          </a:p>
        </p:txBody>
      </p:sp>
      <p:sp>
        <p:nvSpPr>
          <p:cNvPr id="321" name="Shape 321"/>
          <p:cNvSpPr txBox="1"/>
          <p:nvPr/>
        </p:nvSpPr>
        <p:spPr>
          <a:xfrm>
            <a:off x="10668000" y="850900"/>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900">
                <a:solidFill>
                  <a:schemeClr val="lt1"/>
                </a:solidFill>
                <a:latin typeface="Cabin"/>
                <a:ea typeface="Cabin"/>
                <a:cs typeface="Cabin"/>
                <a:sym typeface="Cabin"/>
              </a:rPr>
              <a:t> </a:t>
            </a:r>
            <a:r>
              <a:rPr lang="en-US" sz="4900" b="0" i="0" u="none" strike="noStrike" cap="none">
                <a:solidFill>
                  <a:schemeClr val="lt1"/>
                </a:solidFill>
                <a:latin typeface="Cabin"/>
                <a:ea typeface="Cabin"/>
                <a:cs typeface="Cabin"/>
                <a:sym typeface="Cabin"/>
              </a:rPr>
              <a:t>0.6</a:t>
            </a:r>
          </a:p>
        </p:txBody>
      </p:sp>
      <p:sp>
        <p:nvSpPr>
          <p:cNvPr id="322" name="Shape 322"/>
          <p:cNvSpPr txBox="1"/>
          <p:nvPr/>
        </p:nvSpPr>
        <p:spPr>
          <a:xfrm>
            <a:off x="9813925" y="1047750"/>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b="0" i="0" u="none" strike="noStrike" cap="none">
                <a:solidFill>
                  <a:srgbClr val="00FF00"/>
                </a:solidFill>
                <a:latin typeface="Cabin"/>
                <a:ea typeface="Cabin"/>
                <a:cs typeface="Cabin"/>
                <a:sym typeface="Cabin"/>
              </a:rPr>
              <a:t>x</a:t>
            </a:r>
          </a:p>
        </p:txBody>
      </p:sp>
      <p:sp>
        <p:nvSpPr>
          <p:cNvPr id="323" name="Shape 323"/>
          <p:cNvSpPr txBox="1"/>
          <p:nvPr/>
        </p:nvSpPr>
        <p:spPr>
          <a:xfrm>
            <a:off x="581025" y="6477000"/>
            <a:ext cx="7068300" cy="16638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The r</a:t>
            </a:r>
            <a:r>
              <a:rPr lang="en-US" sz="3600" b="0" i="0" u="none" strike="noStrike" cap="none">
                <a:solidFill>
                  <a:srgbClr val="FFFF00"/>
                </a:solidFill>
                <a:latin typeface="Cabin"/>
                <a:ea typeface="Cabin"/>
                <a:cs typeface="Cabin"/>
                <a:sym typeface="Cabin"/>
              </a:rPr>
              <a:t>ight side is an expression. </a:t>
            </a:r>
            <a:br>
              <a:rPr lang="en-US" sz="3600" b="0" i="0" u="none" strike="noStrike" cap="none">
                <a:solidFill>
                  <a:srgbClr val="FFFF00"/>
                </a:solidFill>
                <a:latin typeface="Cabin"/>
                <a:ea typeface="Cabin"/>
                <a:cs typeface="Cabin"/>
                <a:sym typeface="Cabin"/>
              </a:rPr>
            </a:br>
            <a:r>
              <a:rPr lang="en-US" sz="3600" b="0" i="0" u="none" strike="noStrike" cap="none">
                <a:solidFill>
                  <a:srgbClr val="FF9900"/>
                </a:solidFill>
                <a:latin typeface="Cabin"/>
                <a:ea typeface="Cabin"/>
                <a:cs typeface="Cabin"/>
                <a:sym typeface="Cabin"/>
              </a:rPr>
              <a:t>Once</a:t>
            </a:r>
            <a:r>
              <a:rPr lang="en-US" sz="3600">
                <a:solidFill>
                  <a:srgbClr val="FF9900"/>
                </a:solidFill>
                <a:latin typeface="Cabin"/>
                <a:ea typeface="Cabin"/>
                <a:cs typeface="Cabin"/>
                <a:sym typeface="Cabin"/>
              </a:rPr>
              <a:t> </a:t>
            </a:r>
            <a:r>
              <a:rPr lang="en-US" sz="3600" b="0" i="0" u="none" strike="noStrike" cap="none">
                <a:solidFill>
                  <a:srgbClr val="FF9900"/>
                </a:solidFill>
                <a:latin typeface="Cabin"/>
                <a:ea typeface="Cabin"/>
                <a:cs typeface="Cabin"/>
                <a:sym typeface="Cabin"/>
              </a:rPr>
              <a:t>the expression is evaluated,</a:t>
            </a:r>
            <a:r>
              <a:rPr lang="en-US" sz="3600" b="0" i="0" u="none" strike="noStrike" cap="none">
                <a:solidFill>
                  <a:schemeClr val="lt1"/>
                </a:solidFill>
                <a:latin typeface="Cabin"/>
                <a:ea typeface="Cabin"/>
                <a:cs typeface="Cabin"/>
                <a:sym typeface="Cabin"/>
              </a:rPr>
              <a:t> </a:t>
            </a:r>
            <a:r>
              <a:rPr lang="en-US" sz="3600" b="0" i="0" u="none" strike="noStrike" cap="none">
                <a:solidFill>
                  <a:srgbClr val="00FF00"/>
                </a:solidFill>
                <a:latin typeface="Cabin"/>
                <a:ea typeface="Cabin"/>
                <a:cs typeface="Cabin"/>
                <a:sym typeface="Cabin"/>
              </a:rPr>
              <a:t>the result is placed in (assigned to) x.</a:t>
            </a:r>
          </a:p>
        </p:txBody>
      </p:sp>
      <p:sp>
        <p:nvSpPr>
          <p:cNvPr id="324" name="Shape 324"/>
          <p:cNvSpPr txBox="1"/>
          <p:nvPr/>
        </p:nvSpPr>
        <p:spPr>
          <a:xfrm>
            <a:off x="9699625" y="2844800"/>
            <a:ext cx="900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0.6</a:t>
            </a:r>
          </a:p>
        </p:txBody>
      </p:sp>
      <p:sp>
        <p:nvSpPr>
          <p:cNvPr id="325" name="Shape 325"/>
          <p:cNvSpPr txBox="1"/>
          <p:nvPr/>
        </p:nvSpPr>
        <p:spPr>
          <a:xfrm>
            <a:off x="12713125" y="3039312"/>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0.6</a:t>
            </a:r>
          </a:p>
        </p:txBody>
      </p:sp>
      <p:cxnSp>
        <p:nvCxnSpPr>
          <p:cNvPr id="326" name="Shape 326"/>
          <p:cNvCxnSpPr/>
          <p:nvPr/>
        </p:nvCxnSpPr>
        <p:spPr>
          <a:xfrm rot="10800000" flipH="1">
            <a:off x="10323511" y="1925637"/>
            <a:ext cx="606425" cy="849312"/>
          </a:xfrm>
          <a:prstGeom prst="straightConnector1">
            <a:avLst/>
          </a:prstGeom>
          <a:noFill/>
          <a:ln w="63500" cap="rnd" cmpd="sng">
            <a:solidFill>
              <a:schemeClr val="lt1"/>
            </a:solidFill>
            <a:prstDash val="solid"/>
            <a:miter/>
            <a:headEnd type="stealth" w="med" len="med"/>
            <a:tailEnd type="none" w="med" len="med"/>
          </a:ln>
        </p:spPr>
      </p:cxnSp>
      <p:cxnSp>
        <p:nvCxnSpPr>
          <p:cNvPr id="327" name="Shape 327"/>
          <p:cNvCxnSpPr>
            <a:stCxn id="325" idx="0"/>
          </p:cNvCxnSpPr>
          <p:nvPr/>
        </p:nvCxnSpPr>
        <p:spPr>
          <a:xfrm rot="10800000">
            <a:off x="11207725" y="1976412"/>
            <a:ext cx="2037000" cy="1062900"/>
          </a:xfrm>
          <a:prstGeom prst="straightConnector1">
            <a:avLst/>
          </a:prstGeom>
          <a:noFill/>
          <a:ln w="63500" cap="rnd" cmpd="sng">
            <a:solidFill>
              <a:schemeClr val="lt1"/>
            </a:solidFill>
            <a:prstDash val="solid"/>
            <a:miter/>
            <a:headEnd type="stealth" w="med" len="med"/>
            <a:tailEnd type="none" w="med" len="med"/>
          </a:ln>
        </p:spPr>
      </p:cxnSp>
      <p:sp>
        <p:nvSpPr>
          <p:cNvPr id="328" name="Shape 328"/>
          <p:cNvSpPr txBox="1"/>
          <p:nvPr/>
        </p:nvSpPr>
        <p:spPr>
          <a:xfrm>
            <a:off x="12150725" y="5054600"/>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a:solidFill>
                  <a:srgbClr val="FF9900"/>
                </a:solidFill>
                <a:latin typeface="Cabin"/>
                <a:ea typeface="Cabin"/>
                <a:cs typeface="Cabin"/>
                <a:sym typeface="Cabin"/>
              </a:rPr>
              <a:t>0</a:t>
            </a:r>
            <a:r>
              <a:rPr lang="en-US" sz="3600" b="1" i="0" u="none" strike="noStrike" cap="none">
                <a:solidFill>
                  <a:srgbClr val="FF9900"/>
                </a:solidFill>
                <a:latin typeface="Cabin"/>
                <a:ea typeface="Cabin"/>
                <a:cs typeface="Cabin"/>
                <a:sym typeface="Cabin"/>
              </a:rPr>
              <a:t>.</a:t>
            </a:r>
            <a:r>
              <a:rPr lang="en-US" sz="3600" b="0" i="0" u="none" strike="noStrike" cap="none">
                <a:solidFill>
                  <a:srgbClr val="FF9900"/>
                </a:solidFill>
                <a:latin typeface="Cabin"/>
                <a:ea typeface="Cabin"/>
                <a:cs typeface="Cabin"/>
                <a:sym typeface="Cabin"/>
              </a:rPr>
              <a:t>4</a:t>
            </a:r>
          </a:p>
        </p:txBody>
      </p:sp>
      <p:cxnSp>
        <p:nvCxnSpPr>
          <p:cNvPr id="329" name="Shape 329"/>
          <p:cNvCxnSpPr/>
          <p:nvPr/>
        </p:nvCxnSpPr>
        <p:spPr>
          <a:xfrm rot="10800000">
            <a:off x="8085136" y="4718049"/>
            <a:ext cx="2393950" cy="1857375"/>
          </a:xfrm>
          <a:prstGeom prst="straightConnector1">
            <a:avLst/>
          </a:prstGeom>
          <a:noFill/>
          <a:ln w="63500" cap="rnd" cmpd="sng">
            <a:solidFill>
              <a:srgbClr val="FF9900"/>
            </a:solidFill>
            <a:prstDash val="solid"/>
            <a:miter/>
            <a:headEnd type="stealth" w="med" len="med"/>
            <a:tailEnd type="none" w="med" len="med"/>
          </a:ln>
        </p:spPr>
      </p:cxnSp>
      <p:cxnSp>
        <p:nvCxnSpPr>
          <p:cNvPr id="330" name="Shape 330"/>
          <p:cNvCxnSpPr/>
          <p:nvPr/>
        </p:nvCxnSpPr>
        <p:spPr>
          <a:xfrm rot="10800000">
            <a:off x="10115550" y="4579937"/>
            <a:ext cx="796924" cy="1873249"/>
          </a:xfrm>
          <a:prstGeom prst="straightConnector1">
            <a:avLst/>
          </a:prstGeom>
          <a:noFill/>
          <a:ln w="63500" cap="rnd" cmpd="sng">
            <a:solidFill>
              <a:srgbClr val="FF9900"/>
            </a:solidFill>
            <a:prstDash val="solid"/>
            <a:miter/>
            <a:headEnd type="stealth" w="med" len="med"/>
            <a:tailEnd type="none" w="med" len="med"/>
          </a:ln>
        </p:spPr>
      </p:cxnSp>
      <p:cxnSp>
        <p:nvCxnSpPr>
          <p:cNvPr id="331" name="Shape 331"/>
          <p:cNvCxnSpPr>
            <a:endCxn id="328" idx="2"/>
          </p:cNvCxnSpPr>
          <p:nvPr/>
        </p:nvCxnSpPr>
        <p:spPr>
          <a:xfrm rot="10800000" flipH="1">
            <a:off x="11555525" y="5676799"/>
            <a:ext cx="1126800" cy="811200"/>
          </a:xfrm>
          <a:prstGeom prst="straightConnector1">
            <a:avLst/>
          </a:prstGeom>
          <a:noFill/>
          <a:ln w="63500" cap="rnd" cmpd="sng">
            <a:solidFill>
              <a:srgbClr val="FF9900"/>
            </a:solidFill>
            <a:prstDash val="solid"/>
            <a:miter/>
            <a:headEnd type="stealth" w="med" len="med"/>
            <a:tailEnd type="none" w="med" len="med"/>
          </a:ln>
        </p:spPr>
      </p:cxnSp>
      <p:sp>
        <p:nvSpPr>
          <p:cNvPr id="332" name="Shape 332"/>
          <p:cNvSpPr txBox="1"/>
          <p:nvPr/>
        </p:nvSpPr>
        <p:spPr>
          <a:xfrm>
            <a:off x="10115550" y="6575425"/>
            <a:ext cx="17328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a:solidFill>
                  <a:srgbClr val="FF9900"/>
                </a:solidFill>
                <a:latin typeface="Cabin"/>
                <a:ea typeface="Cabin"/>
                <a:cs typeface="Cabin"/>
                <a:sym typeface="Cabin"/>
              </a:rPr>
              <a:t>0</a:t>
            </a:r>
            <a:r>
              <a:rPr lang="en-US" sz="3600" b="1" i="0" u="none" strike="noStrike" cap="none">
                <a:solidFill>
                  <a:srgbClr val="FF9900"/>
                </a:solidFill>
                <a:latin typeface="Cabin"/>
                <a:ea typeface="Cabin"/>
                <a:cs typeface="Cabin"/>
                <a:sym typeface="Cabin"/>
              </a:rPr>
              <a:t>.</a:t>
            </a:r>
            <a:r>
              <a:rPr lang="en-US" sz="3600" b="0" i="0" u="none" strike="noStrike" cap="none">
                <a:solidFill>
                  <a:srgbClr val="FF9900"/>
                </a:solidFill>
                <a:latin typeface="Cabin"/>
                <a:ea typeface="Cabin"/>
                <a:cs typeface="Cabin"/>
                <a:sym typeface="Cabin"/>
              </a:rPr>
              <a:t>936</a:t>
            </a:r>
          </a:p>
        </p:txBody>
      </p:sp>
      <p:cxnSp>
        <p:nvCxnSpPr>
          <p:cNvPr id="333" name="Shape 333"/>
          <p:cNvCxnSpPr/>
          <p:nvPr/>
        </p:nvCxnSpPr>
        <p:spPr>
          <a:xfrm rot="10800000" flipH="1">
            <a:off x="13166725" y="4580012"/>
            <a:ext cx="485699" cy="485699"/>
          </a:xfrm>
          <a:prstGeom prst="straightConnector1">
            <a:avLst/>
          </a:prstGeom>
          <a:noFill/>
          <a:ln w="63500" cap="rnd" cmpd="sng">
            <a:solidFill>
              <a:srgbClr val="FF9900"/>
            </a:solidFill>
            <a:prstDash val="solid"/>
            <a:miter/>
            <a:headEnd type="stealth" w="med" len="med"/>
            <a:tailEnd type="none" w="med" len="med"/>
          </a:ln>
        </p:spPr>
      </p:cxnSp>
      <p:cxnSp>
        <p:nvCxnSpPr>
          <p:cNvPr id="334" name="Shape 334"/>
          <p:cNvCxnSpPr/>
          <p:nvPr/>
        </p:nvCxnSpPr>
        <p:spPr>
          <a:xfrm rot="10800000">
            <a:off x="11902974" y="4457799"/>
            <a:ext cx="520800" cy="660300"/>
          </a:xfrm>
          <a:prstGeom prst="straightConnector1">
            <a:avLst/>
          </a:prstGeom>
          <a:noFill/>
          <a:ln w="63500" cap="rnd" cmpd="sng">
            <a:solidFill>
              <a:srgbClr val="FF9900"/>
            </a:solidFill>
            <a:prstDash val="solid"/>
            <a:miter/>
            <a:headEnd type="stealth" w="med" len="med"/>
            <a:tailEnd type="none" w="med" len="med"/>
          </a:ln>
        </p:spPr>
      </p:cxnSp>
      <p:sp>
        <p:nvSpPr>
          <p:cNvPr id="335" name="Shape 335"/>
          <p:cNvSpPr txBox="1"/>
          <p:nvPr/>
        </p:nvSpPr>
        <p:spPr>
          <a:xfrm>
            <a:off x="581025" y="1085850"/>
            <a:ext cx="6578599" cy="11430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00FF00"/>
              </a:buClr>
              <a:buSzPct val="25000"/>
              <a:buFont typeface="Cabin"/>
              <a:buNone/>
            </a:pPr>
            <a:r>
              <a:rPr lang="en-US" sz="3600" b="0" i="0" u="none" strike="noStrike" cap="none">
                <a:solidFill>
                  <a:srgbClr val="00FF00"/>
                </a:solidFill>
                <a:latin typeface="Cabin"/>
                <a:ea typeface="Cabin"/>
                <a:cs typeface="Cabin"/>
                <a:sym typeface="Cabin"/>
              </a:rPr>
              <a:t>A variable is a memory location used to store a value (</a:t>
            </a:r>
            <a:r>
              <a:rPr lang="en-US" sz="3600" b="0" i="0" u="none" strike="noStrike" cap="none">
                <a:solidFill>
                  <a:srgbClr val="FFFFFF"/>
                </a:solidFill>
                <a:latin typeface="Cabin"/>
                <a:ea typeface="Cabin"/>
                <a:cs typeface="Cabin"/>
                <a:sym typeface="Cabin"/>
              </a:rPr>
              <a:t>0.6</a:t>
            </a:r>
            <a:r>
              <a:rPr lang="en-US" sz="3600" b="0" i="0" u="none" strike="noStrike" cap="none">
                <a:solidFill>
                  <a:srgbClr val="00FF00"/>
                </a:solidFill>
                <a:latin typeface="Cabin"/>
                <a:ea typeface="Cabin"/>
                <a:cs typeface="Cabin"/>
                <a:sym typeface="Cabin"/>
              </a:rPr>
              <a:t>)</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le &amp; Bullets">
  <a:themeElements>
    <a:clrScheme name="">
      <a:dk1>
        <a:srgbClr val="808080"/>
      </a:dk1>
      <a:lt1>
        <a:srgbClr val="FFFFFF"/>
      </a:lt1>
      <a:dk2>
        <a:srgbClr val="000000"/>
      </a:dk2>
      <a:lt2>
        <a:srgbClr val="000000"/>
      </a:lt2>
      <a:accent1>
        <a:srgbClr val="FFFFFF"/>
      </a:accent1>
      <a:accent2>
        <a:srgbClr val="333399"/>
      </a:accent2>
      <a:accent3>
        <a:srgbClr val="AAAAAA"/>
      </a:accent3>
      <a:accent4>
        <a:srgbClr val="DADADA"/>
      </a:accent4>
      <a:accent5>
        <a:srgbClr val="FFFFF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itle &amp; Bullets">
  <a:themeElements>
    <a:clrScheme name="">
      <a:dk1>
        <a:srgbClr val="000000"/>
      </a:dk1>
      <a:lt1>
        <a:srgbClr val="FFFFFF"/>
      </a:lt1>
      <a:dk2>
        <a:srgbClr val="000000"/>
      </a:dk2>
      <a:lt2>
        <a:srgbClr val="000000"/>
      </a:lt2>
      <a:accent1>
        <a:srgbClr val="00FF00"/>
      </a:accent1>
      <a:accent2>
        <a:srgbClr val="333399"/>
      </a:accent2>
      <a:accent3>
        <a:srgbClr val="AAAAAA"/>
      </a:accent3>
      <a:accent4>
        <a:srgbClr val="DADADA"/>
      </a:accent4>
      <a:accent5>
        <a:srgbClr val="AA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Blank">
  <a:themeElements>
    <a:clrScheme name="">
      <a:dk1>
        <a:srgbClr val="808080"/>
      </a:dk1>
      <a:lt1>
        <a:srgbClr val="FFFFFF"/>
      </a:lt1>
      <a:dk2>
        <a:srgbClr val="000000"/>
      </a:dk2>
      <a:lt2>
        <a:srgbClr val="000000"/>
      </a:lt2>
      <a:accent1>
        <a:srgbClr val="00FF00"/>
      </a:accent1>
      <a:accent2>
        <a:srgbClr val="333399"/>
      </a:accent2>
      <a:accent3>
        <a:srgbClr val="AAAAAA"/>
      </a:accent3>
      <a:accent4>
        <a:srgbClr val="DADADA"/>
      </a:accent4>
      <a:accent5>
        <a:srgbClr val="AA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itle &amp; Bullets - 2 Column">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1996</Words>
  <Application>Microsoft Macintosh PowerPoint</Application>
  <PresentationFormat>Custom</PresentationFormat>
  <Paragraphs>386</Paragraphs>
  <Slides>35</Slides>
  <Notes>35</Notes>
  <HiddenSlides>0</HiddenSlides>
  <MMClips>0</MMClips>
  <ScaleCrop>false</ScaleCrop>
  <HeadingPairs>
    <vt:vector size="6" baseType="variant">
      <vt:variant>
        <vt:lpstr>Fonts Used</vt:lpstr>
      </vt:variant>
      <vt:variant>
        <vt:i4>4</vt:i4>
      </vt:variant>
      <vt:variant>
        <vt:lpstr>Theme</vt:lpstr>
      </vt:variant>
      <vt:variant>
        <vt:i4>6</vt:i4>
      </vt:variant>
      <vt:variant>
        <vt:lpstr>Slide Titles</vt:lpstr>
      </vt:variant>
      <vt:variant>
        <vt:i4>35</vt:i4>
      </vt:variant>
    </vt:vector>
  </HeadingPairs>
  <TitlesOfParts>
    <vt:vector size="45" baseType="lpstr">
      <vt:lpstr>Cabin</vt:lpstr>
      <vt:lpstr>Merriweather Sans</vt:lpstr>
      <vt:lpstr>Courier New</vt:lpstr>
      <vt:lpstr>Arial</vt:lpstr>
      <vt:lpstr>Title &amp; Subtitle</vt:lpstr>
      <vt:lpstr>Title &amp; Bullets</vt:lpstr>
      <vt:lpstr>1_Title &amp; Bullets</vt:lpstr>
      <vt:lpstr>Blank</vt:lpstr>
      <vt:lpstr>Title &amp; Bullets - 2 Column</vt:lpstr>
      <vt:lpstr>Title &amp; Bullets</vt:lpstr>
      <vt:lpstr>Variables, Expressions, and Statements</vt:lpstr>
      <vt:lpstr>Constants</vt:lpstr>
      <vt:lpstr>Variables</vt:lpstr>
      <vt:lpstr>Variables</vt:lpstr>
      <vt:lpstr>Python Variable Name Rules</vt:lpstr>
      <vt:lpstr>Reserved Words</vt:lpstr>
      <vt:lpstr>Sentences or Lines</vt:lpstr>
      <vt:lpstr>Assignment Statements</vt:lpstr>
      <vt:lpstr>PowerPoint Presentation</vt:lpstr>
      <vt:lpstr>PowerPoint Presentation</vt:lpstr>
      <vt:lpstr>Numeric Expressions</vt:lpstr>
      <vt:lpstr>Numeric Expressions</vt:lpstr>
      <vt:lpstr>Order of Evaluation</vt:lpstr>
      <vt:lpstr>Operator Precedence Rules</vt:lpstr>
      <vt:lpstr>PowerPoint Presentation</vt:lpstr>
      <vt:lpstr>Operator Precedence</vt:lpstr>
      <vt:lpstr>Python Integer Division is Weird!</vt:lpstr>
      <vt:lpstr>Mixing Integer and Floating</vt:lpstr>
      <vt:lpstr>What does “Type” Mean?</vt:lpstr>
      <vt:lpstr>Type Matters</vt:lpstr>
      <vt:lpstr>Several Types of Numbers</vt:lpstr>
      <vt:lpstr>Type Conversions</vt:lpstr>
      <vt:lpstr>String Conversions</vt:lpstr>
      <vt:lpstr>User Input</vt:lpstr>
      <vt:lpstr>Converting User Input</vt:lpstr>
      <vt:lpstr>Comments in Python</vt:lpstr>
      <vt:lpstr>PowerPoint Presentation</vt:lpstr>
      <vt:lpstr>String Operations</vt:lpstr>
      <vt:lpstr>Mnemonic Variable Names</vt:lpstr>
      <vt:lpstr>PowerPoint Presentation</vt:lpstr>
      <vt:lpstr>PowerPoint Presentation</vt:lpstr>
      <vt:lpstr>PowerPoint Presentation</vt:lpstr>
      <vt:lpstr>PowerPoint Presentation</vt:lpstr>
      <vt:lpstr>Summary</vt:lpstr>
      <vt:lpstr>Acknowledgements / Contributions</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Expressions, and Statements</dc:title>
  <cp:lastModifiedBy>Microsoft Office User</cp:lastModifiedBy>
  <cp:revision>1</cp:revision>
  <dcterms:modified xsi:type="dcterms:W3CDTF">2016-07-06T11:59:52Z</dcterms:modified>
</cp:coreProperties>
</file>