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  <p:sldMasterId id="2147483704" r:id="rId2"/>
    <p:sldMasterId id="2147483705" r:id="rId3"/>
    <p:sldMasterId id="2147483706" r:id="rId4"/>
    <p:sldMasterId id="2147483707" r:id="rId5"/>
  </p:sldMasterIdLst>
  <p:notesMasterIdLst>
    <p:notesMasterId r:id="rId3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89" d="100"/>
          <a:sy n="89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4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41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506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469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1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18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152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4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597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64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120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163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97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713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146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7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38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91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31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55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0871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36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7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marR="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marR="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marR="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marR="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marR="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marR="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marR="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marR="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20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155700" y="4787900"/>
            <a:ext cx="13932000" cy="1549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4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930675" y="7759700"/>
            <a:ext cx="8236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29262" y="79116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Building our Own Functions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774700" y="2603500"/>
            <a:ext cx="14629500" cy="34925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create a new</a:t>
            </a: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function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the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keyword followed by optional parameters in parenthes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indent the body of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defines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function but </a:t>
            </a:r>
            <a:r>
              <a:rPr lang="en-US" sz="3600" b="0" i="1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does not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execute the body of the function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600" y="1935150"/>
            <a:ext cx="89888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'Hello'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'Yo'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12166600" y="3968750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Yo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660400"/>
            <a:ext cx="5854700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  </a:t>
            </a:r>
            <a:r>
              <a:rPr lang="en-US" sz="25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2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"I'm a lumberjack, and I'm okay."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  </a:t>
            </a:r>
            <a:r>
              <a:rPr lang="en-US" sz="25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2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'I sleep all night and I work all day.'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7416800" y="1143000"/>
            <a:ext cx="2052636" cy="5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print_lyrics</a:t>
            </a:r>
            <a:r>
              <a:rPr lang="en-US"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1155700" y="404075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Definitions and Uses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587650" y="2603500"/>
            <a:ext cx="13500000" cy="5205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Once we have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defined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function, we can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call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(or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invoke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it </a:t>
            </a:r>
            <a:b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as many times as we like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is the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store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reuse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pattern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'Hello'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'Yo'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6591299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Yo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155700" y="889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927100" y="2603500"/>
            <a:ext cx="14270699" cy="3886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a value we pass into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its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when we call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use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so we can direct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do different kinds of work when we call it at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different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put the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parenthes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 after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name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function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635500" y="7061200"/>
            <a:ext cx="6248399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big</a:t>
            </a:r>
            <a:r>
              <a:rPr lang="en-US" sz="49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US" sz="49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lang="en-US" sz="49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49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'Hello world'</a:t>
            </a:r>
            <a:r>
              <a:rPr lang="en-US" sz="49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498261" y="8166100"/>
            <a:ext cx="197643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10014325" y="7881100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316050" y="76200"/>
            <a:ext cx="6984899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Parameters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2110500"/>
            <a:ext cx="6843900" cy="4396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lvl="0" indent="-5334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a variable which we use 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function 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definition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 It is a </a:t>
            </a:r>
            <a:r>
              <a:rPr lang="en-US" sz="3600">
                <a:solidFill>
                  <a:schemeClr val="lt1"/>
                </a:solidFill>
              </a:rPr>
              <a:t>“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handle</a:t>
            </a:r>
            <a:r>
              <a:rPr lang="en-US" sz="3600">
                <a:solidFill>
                  <a:schemeClr val="lt1"/>
                </a:solidFill>
              </a:rPr>
              <a:t>”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allows the code in the 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access the </a:t>
            </a: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for a particular 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invocation.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10052050" y="1622425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'es':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'Hola</a:t>
            </a:r>
            <a:r>
              <a:rPr lang="en-US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'fr':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'Bonjour</a:t>
            </a:r>
            <a:r>
              <a:rPr lang="en-US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'Hello</a:t>
            </a:r>
            <a:r>
              <a:rPr lang="en-US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'es'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'fr'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927100" y="889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Return Values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435000" y="2387500"/>
            <a:ext cx="13932000" cy="2578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Often a function will take its arguments, do some computation, and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value to be used as the value of the function call in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calling expression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 The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keyword is used for this.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011875" y="5441950"/>
            <a:ext cx="8546999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"Hello</a:t>
            </a:r>
            <a:r>
              <a:rPr lang="en-US" sz="36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"Glenn</a:t>
            </a:r>
            <a:r>
              <a:rPr lang="en-US" sz="36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"Sally"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11137500" y="7104450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Sally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3486475" y="311225"/>
            <a:ext cx="8463599" cy="1844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Return Value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155700" y="2358425"/>
            <a:ext cx="60197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fruitful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one that produces 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result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(or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value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ends 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execution and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sends back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result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9002225" y="2055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25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'es':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5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'Hola</a:t>
            </a:r>
            <a:r>
              <a:rPr lang="en-US" sz="2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'fr':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5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'Bonjour</a:t>
            </a:r>
            <a:r>
              <a:rPr lang="en-US" sz="2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2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),'Glenn</a:t>
            </a:r>
            <a:r>
              <a:rPr lang="en-US" sz="25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'es'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),'Sally</a:t>
            </a:r>
            <a:r>
              <a:rPr lang="en-US" sz="25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'fr'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),'Michael</a:t>
            </a:r>
            <a:r>
              <a:rPr lang="en-US" sz="25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1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lang="en-US" sz="7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-US" sz="71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1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Parameters</a:t>
            </a:r>
            <a:r>
              <a:rPr lang="en-US" sz="7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and</a:t>
            </a:r>
            <a:r>
              <a:rPr lang="en-US" sz="71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1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Results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200150" y="26162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24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24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2049461" y="6502400"/>
            <a:ext cx="197643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11231561" y="2908300"/>
            <a:ext cx="2041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0056975" y="33732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3023850" y="6743700"/>
            <a:ext cx="12668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Result</a:t>
            </a:r>
          </a:p>
        </p:txBody>
      </p:sp>
      <p:cxnSp>
        <p:nvCxnSpPr>
          <p:cNvPr id="372" name="Shape 372"/>
          <p:cNvCxnSpPr/>
          <p:nvPr/>
        </p:nvCxnSpPr>
        <p:spPr>
          <a:xfrm>
            <a:off x="13377862" y="5940425"/>
            <a:ext cx="19049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Multiple </a:t>
            </a:r>
            <a:r>
              <a:rPr lang="en-US" sz="72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Parameters</a:t>
            </a:r>
            <a:r>
              <a:rPr lang="en-US" sz="7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/ </a:t>
            </a:r>
            <a:r>
              <a:rPr lang="en-US" sz="72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526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define more than one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definition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simply add more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when we call 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match the number and order of arguments and parameters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966100" y="3923300"/>
            <a:ext cx="5481000" cy="33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a, b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added =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3, 5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Stored (and reused) Steps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971800"/>
            <a:ext cx="3270250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thing():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'Hello</a:t>
            </a:r>
            <a:r>
              <a:rPr lang="en-US" sz="25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'Fun</a:t>
            </a:r>
            <a:r>
              <a:rPr lang="en-US" sz="25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'Zip</a:t>
            </a:r>
            <a:r>
              <a:rPr lang="en-US" sz="25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429850" y="3608375"/>
            <a:ext cx="2743199" cy="1115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5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'Hello'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‘Fun’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thing</a:t>
            </a: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flipH="1">
            <a:off x="3491700" y="4099050"/>
            <a:ext cx="856500" cy="102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3527425" y="4723637"/>
            <a:ext cx="2100300" cy="893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>
            <a:endCxn id="216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6" name="Shape 226"/>
          <p:cNvSpPr txBox="1"/>
          <p:nvPr/>
        </p:nvSpPr>
        <p:spPr>
          <a:xfrm>
            <a:off x="3869200" y="8109650"/>
            <a:ext cx="10648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call these reusable pieces of code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thing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thing</a:t>
            </a: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</a:t>
            </a: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Void (non-fruitful) Functions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a function does not return a value, we call it a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void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Functions that return values are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fruitful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Void</a:t>
            </a: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functions are 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not fruitful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To function or not to function...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Organize your code into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paragraphs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capture a complete thought and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name it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 repeat yourself - make it work once and then reuse it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something gets too long or complex, break it up into logical chunks and put those chunks in functions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Make a library of common stuff that you do over and over - perhaps share this with your friends...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49300" y="342900"/>
            <a:ext cx="1727199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Exercise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3136900" y="2133600"/>
            <a:ext cx="10706100" cy="401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Rewrite your pay computation with time-and-a-half for overtime and create a function called </a:t>
            </a:r>
            <a:r>
              <a:rPr lang="en-US" sz="3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computepay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which takes two parameters ( hours and  rate).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Pay: 475.0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9896475" y="6731000"/>
            <a:ext cx="456565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7872650" y="3038500"/>
            <a:ext cx="6370800" cy="4968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Results (fruitful functions)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Void (non-fruitful) 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Why use functions?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1060450" y="3053625"/>
            <a:ext cx="6370800" cy="4968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Built-In Functions</a:t>
            </a:r>
          </a:p>
          <a:p>
            <a:pPr marL="977900" marR="0" lvl="1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Type conversion (int, float)</a:t>
            </a:r>
          </a:p>
          <a:p>
            <a:pPr marL="977900" marR="0" lvl="1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conversions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Parameters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Functions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 are two kinds of </a:t>
            </a: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Python.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Built-in functions</a:t>
            </a: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that are provided as part of Python - raw_input(), type(), float(), int() ...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Functions that we define ourselves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then use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treat the built-in</a:t>
            </a: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function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names as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new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reserved words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(i.e., we avoid them as variable names)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Function Definition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027100" y="2603500"/>
            <a:ext cx="140604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Python a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some reusable code that takes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(s) as input, does some computation, and then returns a result or results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define a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using the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reserved word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call/invoke 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by using the function name, parenthes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s, and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an expression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032000" y="1714500"/>
            <a:ext cx="6782399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big</a:t>
            </a:r>
            <a:r>
              <a:rPr lang="en-US" sz="49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 </a:t>
            </a:r>
            <a:r>
              <a:rPr lang="en-US" sz="49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lang="en-US" sz="49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('Hello world')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564561" y="571500"/>
            <a:ext cx="197643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Argument</a:t>
            </a:r>
          </a:p>
        </p:txBody>
      </p:sp>
      <p:cxnSp>
        <p:nvCxnSpPr>
          <p:cNvPr id="250" name="Shape 250"/>
          <p:cNvCxnSpPr/>
          <p:nvPr/>
        </p:nvCxnSpPr>
        <p:spPr>
          <a:xfrm rot="10800000" flipH="1">
            <a:off x="7057075" y="971575"/>
            <a:ext cx="1388399" cy="767699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'w'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Result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Assignment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4054475" y="2633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max()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6051550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6000750"/>
            <a:ext cx="17652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some stored code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use. A function takes some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produces an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8318500"/>
            <a:ext cx="4330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Guido wrote this code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Max Function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max(inp):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2616200" y="6051550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642725" y="6000750"/>
            <a:ext cx="17652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5953125" y="8318500"/>
            <a:ext cx="4330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Guido wrote this code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some stored code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use. A function takes some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produces an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155700" y="469900"/>
            <a:ext cx="64251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Type Conversions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731900" y="3106625"/>
            <a:ext cx="64251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you put an integer and floating point in an expression, the integer is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implicitly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converted to a float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control this with the built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functions int() and float()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940325" y="17088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 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 = 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 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(3) 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155700" y="546100"/>
            <a:ext cx="6032399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Conversions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850900" y="2603500"/>
            <a:ext cx="61596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also use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int()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float()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convert between strings and integers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will get an </a:t>
            </a:r>
            <a:r>
              <a:rPr lang="en-US" sz="3600" b="0" i="0" u="none" strike="noStrike" cap="non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error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if the string does not contain numeric characters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'str'&gt;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cannot concatenate 'str' and 'int'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5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niv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5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5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ValueError: invalid literal for int()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1520</Words>
  <Application>Microsoft Macintosh PowerPoint</Application>
  <PresentationFormat>Custom</PresentationFormat>
  <Paragraphs>268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Cabin</vt:lpstr>
      <vt:lpstr>Courier New</vt:lpstr>
      <vt:lpstr>Arial</vt:lpstr>
      <vt:lpstr>Title &amp; Subtitle</vt:lpstr>
      <vt:lpstr>Title &amp; Bullets</vt:lpstr>
      <vt:lpstr>1_Title &amp; Bullets</vt:lpstr>
      <vt:lpstr>Title &amp; Bullets - 2 Column</vt:lpstr>
      <vt:lpstr>Title &amp; Bullets</vt:lpstr>
      <vt:lpstr>Functions</vt:lpstr>
      <vt:lpstr>Stored (and reused) Steps</vt:lpstr>
      <vt:lpstr>Python Functions</vt:lpstr>
      <vt:lpstr>Function Definition</vt:lpstr>
      <vt:lpstr>PowerPoint Presentation</vt:lpstr>
      <vt:lpstr>Max Function</vt:lpstr>
      <vt:lpstr>Max Function</vt:lpstr>
      <vt:lpstr>Type Conversions</vt:lpstr>
      <vt:lpstr>String Conversions</vt:lpstr>
      <vt:lpstr>Building our Own Functions</vt:lpstr>
      <vt:lpstr>PowerPoint Presentation</vt:lpstr>
      <vt:lpstr>Definitions and Uses</vt:lpstr>
      <vt:lpstr>PowerPoint Presentation</vt:lpstr>
      <vt:lpstr>Arguments</vt:lpstr>
      <vt:lpstr>Parameters</vt:lpstr>
      <vt:lpstr>Return Values</vt:lpstr>
      <vt:lpstr>Return Value</vt:lpstr>
      <vt:lpstr>Arguments, Parameters, and Results</vt:lpstr>
      <vt:lpstr>Multiple Parameters / Arguments</vt:lpstr>
      <vt:lpstr>Void (non-fruitful) Functions</vt:lpstr>
      <vt:lpstr>To function or not to function...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Microsoft Office User</cp:lastModifiedBy>
  <cp:revision>1</cp:revision>
  <dcterms:modified xsi:type="dcterms:W3CDTF">2016-07-06T11:59:48Z</dcterms:modified>
</cp:coreProperties>
</file>