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5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874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405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624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477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39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496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2733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87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057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5805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175" y="7759700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80898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0995700" y="2681850"/>
            <a:ext cx="30299" cy="40580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78815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27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9220186" y="2133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288211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886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13213562" y="622619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1463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keep going until  a logical condition becomes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  <a:b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8809849" y="4534150"/>
            <a:ext cx="1609200" cy="1018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3870499" y="5989100"/>
            <a:ext cx="6599100" cy="2267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flipH="1">
            <a:off x="8830249" y="4024100"/>
            <a:ext cx="1588800" cy="14064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flipH="1">
            <a:off x="8809749" y="4997400"/>
            <a:ext cx="1690800" cy="6369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3029725" y="0"/>
            <a:ext cx="9575700" cy="2006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 off!'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508625" y="7048500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Definite loops (for loops) have explicit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These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55275" y="2540000"/>
            <a:ext cx="5981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ough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i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7366000" y="3911600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071225" y="3517900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>
            <a:endCxn id="455" idx="2"/>
          </p:cNvCxnSpPr>
          <p:nvPr/>
        </p:nvCxnSpPr>
        <p:spPr>
          <a:xfrm rot="10800000" flipH="1">
            <a:off x="6472250" y="2768699"/>
            <a:ext cx="42900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0" name="Shape 490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1" name="Shape 491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5" name="Shape 495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97" name="Shape 497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8" name="Shape 498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9" name="Shape 499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501" name="Shape 501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7638525" y="152350"/>
            <a:ext cx="7810499" cy="166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558075" y="2184400"/>
            <a:ext cx="41043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0891836" y="3554412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422400" y="19050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4279899" y="25336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5024450" y="523250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852736" y="553561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872786" y="4448174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024425" y="7124700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Loops (repeated steps) have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Often these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'Blastoff'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81400" y="318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073061" y="2019300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568700" y="44069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5019650" y="402190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62000" y="1486000"/>
            <a:ext cx="13932000" cy="5988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 Idioms:</a:t>
            </a:r>
            <a:b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Note: </a:t>
            </a: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761975"/>
            <a:ext cx="6942599" cy="335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trick is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knowing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1480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0528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$ python basicloop.py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7988300" y="241300"/>
            <a:ext cx="6883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4590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2533524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24400" y="5156199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586162" y="3187700"/>
            <a:ext cx="2909887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9" y="7412450"/>
            <a:ext cx="5705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29105" y="3935411"/>
            <a:ext cx="12000" cy="471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451600" y="6159500"/>
            <a:ext cx="5842000" cy="1308100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2841625" y="6502400"/>
            <a:ext cx="2755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642100" y="6259500"/>
            <a:ext cx="13842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5343525" y="3609975"/>
            <a:ext cx="1003300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642100" y="6259500"/>
            <a:ext cx="23108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642100" y="6259500"/>
            <a:ext cx="19586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6642100" y="6259500"/>
            <a:ext cx="2181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642100" y="6259500"/>
            <a:ext cx="23033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642100" y="6259500"/>
            <a:ext cx="20699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924800" y="241300"/>
            <a:ext cx="65912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Another Loop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853467" y="3181350"/>
            <a:ext cx="46829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</a:t>
            </a:r>
            <a:r>
              <a:rPr lang="en-US" sz="30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4203675" y="25336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397000" y="6096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581400" y="31877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155111" y="7289800"/>
            <a:ext cx="468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does this loop do?</a:t>
            </a:r>
          </a:p>
        </p:txBody>
      </p:sp>
      <p:cxnSp>
        <p:nvCxnSpPr>
          <p:cNvPr id="284" name="Shape 284"/>
          <p:cNvCxnSpPr>
            <a:stCxn id="285" idx="2"/>
          </p:cNvCxnSpPr>
          <p:nvPr/>
        </p:nvCxnSpPr>
        <p:spPr>
          <a:xfrm flipH="1">
            <a:off x="5024400" y="5156200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" name="Shape 286"/>
          <p:cNvCxnSpPr>
            <a:stCxn id="287" idx="2"/>
            <a:endCxn id="285" idx="0"/>
          </p:cNvCxnSpPr>
          <p:nvPr/>
        </p:nvCxnSpPr>
        <p:spPr>
          <a:xfrm flipH="1">
            <a:off x="5029105" y="3935412"/>
            <a:ext cx="12000" cy="471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If the current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number we are looking at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larger, it is the new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zork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216025" y="7651750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how many times we execute a loop, we introduce a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counter variable that starts at 0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651750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add up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encounter in a loop,  we introduce a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 variable that starts at 0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the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81325" y="77787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just combines the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counting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patterns and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divides when the loop is done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number',value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740025" y="75755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an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statement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100" y="7712825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just want to search and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starts at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set to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soon as we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smallbad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702550"/>
            <a:ext cx="1485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still have a variable that is the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far.  The first time through the loop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so we take the first </a:t>
            </a: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be the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7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140700" y="2603500"/>
            <a:ext cx="69468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Implies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the same as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to, but stronger than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234725" y="3184825"/>
            <a:ext cx="6903300" cy="5159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8359600" y="2755900"/>
            <a:ext cx="6903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 or smallest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13480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774650" y="5304525"/>
            <a:ext cx="6874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rot="10800000">
            <a:off x="3082749" y="7565975"/>
            <a:ext cx="522900" cy="643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rot="10800000" flipH="1">
            <a:off x="3025775" y="7310661"/>
            <a:ext cx="2035499" cy="2379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6126162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587375" y="8337550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968500" y="2235200"/>
            <a:ext cx="12738600" cy="1492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968500" y="2235200"/>
            <a:ext cx="11999100" cy="1513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lang="en-US" sz="3600" b="0" i="1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current iteration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jumps to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top of the loop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2542</Words>
  <Application>Microsoft Macintosh PowerPoint</Application>
  <PresentationFormat>Custom</PresentationFormat>
  <Paragraphs>516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Cabin</vt:lpstr>
      <vt:lpstr>Comic Sans MS</vt:lpstr>
      <vt:lpstr>Courier New</vt:lpstr>
      <vt:lpstr>Arial</vt:lpstr>
      <vt:lpstr>Title &amp; Subtitle</vt:lpstr>
      <vt:lpstr>1_Title &amp; Bullets</vt:lpstr>
      <vt:lpstr>Title - Center</vt:lpstr>
      <vt:lpstr>Title &amp; Bullets - 2 Column</vt:lpstr>
      <vt:lpstr>Title &amp; Bullets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1</cp:revision>
  <dcterms:modified xsi:type="dcterms:W3CDTF">2016-07-06T12:00:43Z</dcterms:modified>
</cp:coreProperties>
</file>