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3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111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438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#string-method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7759700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622800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</a:t>
            </a:r>
            <a:r>
              <a:rPr lang="en-US" sz="3600" b="0" i="0" u="none" strike="noStrike" cap="none">
                <a:solidFill>
                  <a:srgbClr val="B45F06"/>
                </a:solidFill>
                <a:latin typeface="Cabin"/>
                <a:ea typeface="Cabin"/>
                <a:cs typeface="Cabin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5" y="3222575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003300" y="2146300"/>
            <a:ext cx="6565800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Looking deeper into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816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140700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letter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7594589" y="3437028"/>
            <a:ext cx="8391615" cy="1897047"/>
            <a:chOff x="0" y="0"/>
            <a:chExt cx="8389937" cy="1897047"/>
          </a:xfrm>
        </p:grpSpPr>
        <p:sp>
          <p:nvSpPr>
            <p:cNvPr id="334" name="Shape 334"/>
            <p:cNvSpPr txBox="1"/>
            <p:nvPr/>
          </p:nvSpPr>
          <p:spPr>
            <a:xfrm>
              <a:off x="0" y="469900"/>
              <a:ext cx="3255962" cy="6222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b="0" i="0" u="none" strike="noStrike" cap="none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Iteration variable</a:t>
              </a: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3703637" y="0"/>
              <a:ext cx="4686300" cy="6222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b="0" i="0" u="none" strike="noStrike" cap="none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Six-character string</a:t>
              </a:r>
            </a:p>
          </p:txBody>
        </p:sp>
        <p:cxnSp>
          <p:nvCxnSpPr>
            <p:cNvPr id="336" name="Shape 336"/>
            <p:cNvCxnSpPr/>
            <p:nvPr/>
          </p:nvCxnSpPr>
          <p:spPr>
            <a:xfrm rot="10800000">
              <a:off x="1468265" y="1074747"/>
              <a:ext cx="984600" cy="822300"/>
            </a:xfrm>
            <a:prstGeom prst="straightConnector1">
              <a:avLst/>
            </a:prstGeom>
            <a:noFill/>
            <a:ln w="63500" cap="rnd" cmpd="sng">
              <a:solidFill>
                <a:srgbClr val="00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337" name="Shape 337"/>
            <p:cNvCxnSpPr/>
            <p:nvPr/>
          </p:nvCxnSpPr>
          <p:spPr>
            <a:xfrm rot="10800000" flipH="1">
              <a:off x="5434424" y="966711"/>
              <a:ext cx="727200" cy="822300"/>
            </a:xfrm>
            <a:prstGeom prst="straightConnector1">
              <a:avLst/>
            </a:prstGeom>
            <a:noFill/>
            <a:ln w="63500" cap="rnd" cmpd="sng">
              <a:solidFill>
                <a:srgbClr val="FF7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7008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Advance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letter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062161" y="7366000"/>
            <a:ext cx="124461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339725"/>
            <a:ext cx="6438900" cy="596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look at any continuous section of a string using a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lang="en-US" sz="3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If the second number is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beyond the end of the string, it stops at the end 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8777450" y="2708900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38900" cy="4110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535900" y="2754300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003300" y="2603500"/>
            <a:ext cx="5714999" cy="4008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the 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7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logical</a:t>
            </a:r>
            <a:r>
              <a:rPr lang="en-US" sz="7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451100"/>
            <a:ext cx="61340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can also be used to check to see if one string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 is a logical expression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can be used in an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4693999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banana.</a:t>
            </a:r>
            <a:r>
              <a:rPr lang="en-US" sz="34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banana.</a:t>
            </a:r>
            <a:r>
              <a:rPr lang="en-US" sz="34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7150099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1841500"/>
            <a:ext cx="7150199" cy="6743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literal uses quotes  </a:t>
            </a:r>
            <a:b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0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lang="en-US" sz="30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000">
                <a:solidFill>
                  <a:srgbClr val="FF00FF"/>
                </a:solidFill>
              </a:rPr>
              <a:t>"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lang="en-US" sz="300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 strings, + means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concatenate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We can convert numbers in a string into a number using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749300"/>
            <a:ext cx="6959599" cy="791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lang="en-US" sz="30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cannot concatenate 'str' and 'int'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1231900" y="241300"/>
            <a:ext cx="13187699" cy="2057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558800" y="2209800"/>
            <a:ext cx="7746899" cy="6235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 number of string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are in the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already </a:t>
            </a:r>
            <a:r>
              <a:rPr lang="en-US" sz="3400" b="0" i="1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built into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'Hi There'</a:t>
            </a:r>
            <a:r>
              <a:rPr lang="en-US" sz="3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662375"/>
            <a:ext cx="14919599" cy="820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'center', 'count', 'decode', 'encode', 'endswith', 'expandtabs', 'find', 'format',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30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https://docs.python.org/2/library/stdtypes.html#string-methods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09662"/>
            <a:ext cx="13379449" cy="61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1700199" y="2565400"/>
            <a:ext cx="66006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str.capitalize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str.center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(width[, fillchar])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str.endswith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str.find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str.lstrip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0071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str.replace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str.lower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str.rstrip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str.strip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str.upper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609600" y="241300"/>
            <a:ext cx="8305799" cy="1892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7450500" cy="610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the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find()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finds the first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occurrence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substring is not found,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10302875" y="1084261"/>
            <a:ext cx="1400174" cy="69214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Making everything 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make a copy of a string in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lower case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when we are searching for a string using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4978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is like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replaces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all occurrences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 string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with the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nstr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7353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remove whitespace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at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left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lang="en-US" sz="28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3708647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5994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690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prefer to read data in using 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Raw input numbers must be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converted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unsupported operand type(s) for -: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917700" y="469900"/>
            <a:ext cx="11438100" cy="1892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1073775" y="2514450"/>
            <a:ext cx="6628799" cy="5823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Indexing strings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Slicing strings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8065875" y="2514450"/>
            <a:ext cx="7145100" cy="5627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460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6581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get at any single character in a string using an index specified in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5"/>
            <a:ext cx="48788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22300" y="2222500"/>
            <a:ext cx="71627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 </a:t>
            </a: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python error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you attempt to index beyond the end of a string.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&lt;module&gt;IndexError: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658100" cy="372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built-in function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gives 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845300" y="5168900"/>
            <a:ext cx="3330899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len(inp):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88" name="Shape 288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10267124" y="6587374"/>
            <a:ext cx="1135800" cy="3540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0" name="Shape 29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200150" y="2339975"/>
            <a:ext cx="659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98500" y="2603500"/>
            <a:ext cx="6540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and 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1990</Words>
  <Application>Microsoft Macintosh PowerPoint</Application>
  <PresentationFormat>Custom</PresentationFormat>
  <Paragraphs>420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Cabin</vt:lpstr>
      <vt:lpstr>Courier New</vt:lpstr>
      <vt:lpstr>Arial</vt:lpstr>
      <vt:lpstr>Title &amp; Subtitle</vt:lpstr>
      <vt:lpstr>1_Title &amp; Bullets</vt:lpstr>
      <vt:lpstr>2_Title &amp; Bullets</vt:lpstr>
      <vt:lpstr>Title &amp; Bullets - 2 Column</vt:lpstr>
      <vt:lpstr>Title &amp; Bullets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Microsoft Office User</cp:lastModifiedBy>
  <cp:revision>1</cp:revision>
  <dcterms:modified xsi:type="dcterms:W3CDTF">2016-07-06T12:00:40Z</dcterms:modified>
</cp:coreProperties>
</file>