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824950" y="7759700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60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has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7581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open for read can be treated as a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use the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to iterate through a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- a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84175" y="3490925"/>
            <a:ext cx="70373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091325" y="2362200"/>
            <a:ext cx="6565800" cy="4583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 a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Use a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'Line Count:',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open.py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27625" y="2800275"/>
            <a:ext cx="5835599" cy="2737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whole file (newlines and all) into a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774700" y="2644200"/>
            <a:ext cx="6426300" cy="3083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put an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in our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57400" y="4032000"/>
            <a:ext cx="5965199" cy="3718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the file has a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adds a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each line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74700" y="2783500"/>
            <a:ext cx="6426300" cy="468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strip the whitespace from the right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string using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newline is considered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white space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louis@media.berkeley.edu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zqian@umich.edu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36825" y="3285150"/>
            <a:ext cx="5109899" cy="2948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convenient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ly skip a line by using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534225" y="254000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cxnSp>
        <p:nvCxnSpPr>
          <p:cNvPr id="341" name="Shape 341"/>
          <p:cNvCxnSpPr/>
          <p:nvPr/>
        </p:nvCxnSpPr>
        <p:spPr>
          <a:xfrm>
            <a:off x="10733375" y="4944575"/>
            <a:ext cx="896999" cy="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select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032499" cy="279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look for a string anywhere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412675" y="5915175"/>
            <a:ext cx="13932000" cy="288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stephen.marquard@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david.horwitz@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david.horwitz@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2917825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4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3919537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1"/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058400" y="558800"/>
            <a:ext cx="5854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0"/>
            <a:ext cx="95174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5441950"/>
            <a:ext cx="8643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mbox-short.txt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27 subject lines in mbox-short.txt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8752675" y="1701975"/>
            <a:ext cx="993000" cy="3695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563475" y="4540362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55600" y="1600200"/>
            <a:ext cx="45153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423775" y="344475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'File cannot be opened:',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na na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cannot be opened: na na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002875" y="3149975"/>
            <a:ext cx="7450500" cy="4703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line with a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8709425" y="2810100"/>
            <a:ext cx="5268599" cy="4133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16200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222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73400" y="805180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http://www.py4inf.com/code/mbox-short.txt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850900" y="241300"/>
            <a:ext cx="13932000" cy="2057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done with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079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95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283700" y="3232150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', '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97619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'mbox.txt'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495800"/>
            <a:ext cx="8005800" cy="40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&lt;module&gt;IOError: [Err</a:t>
            </a:r>
            <a:r>
              <a:rPr lang="en-US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2]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newline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166650"/>
            <a:ext cx="6578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special character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called the “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represent it as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33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Microsoft Macintosh PowerPoint</Application>
  <PresentationFormat>Custom</PresentationFormat>
  <Paragraphs>228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Courier New</vt:lpstr>
      <vt:lpstr>Arial</vt:lpstr>
      <vt:lpstr>Cabin</vt:lpstr>
      <vt:lpstr>Title &amp; Subtitle</vt:lpstr>
      <vt:lpstr>Title - Center</vt:lpstr>
      <vt:lpstr>1_Title &amp; Bullets</vt:lpstr>
      <vt:lpstr>Title &amp; Bullets - 2 Column</vt:lpstr>
      <vt:lpstr>Title &amp; Bullets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1</cp:revision>
  <dcterms:modified xsi:type="dcterms:W3CDTF">2016-07-06T12:00:38Z</dcterms:modified>
</cp:coreProperties>
</file>