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using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using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6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lang="en-US" sz="34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Microsoft Macintosh PowerPoint</Application>
  <PresentationFormat>Custom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Courier New</vt:lpstr>
      <vt:lpstr>Arial</vt:lpstr>
      <vt:lpstr>Cabin</vt:lpstr>
      <vt:lpstr>Title &amp; Subtitle</vt:lpstr>
      <vt:lpstr>Title &amp; Bullets</vt:lpstr>
      <vt:lpstr>1_Title &amp; Bullets</vt:lpstr>
      <vt:lpstr>Title &amp; Bullets - 2 Column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1</cp:revision>
  <dcterms:modified xsi:type="dcterms:W3CDTF">2016-07-06T12:00:37Z</dcterms:modified>
</cp:coreProperties>
</file>