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4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7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xkcd.com/208/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7759700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6325" y="7440700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1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lang="en-US" sz="7600" b="1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lang="en-US" sz="6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>
            <a:endCxn id="315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actually want the matching strings to be extracted, we use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692825" y="5950850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27200" y="6096000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097212" y="7026275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use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091625" y="4864050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lang="en-US" sz="7600" b="1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Greedy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characters (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push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outward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99744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78835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Non-Greedy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all regular expression repeat codes are greedy!  If you add a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6449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772250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517100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lang="en-US" sz="7600" b="1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refine the match for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separately determine which portion of the match is to be extracted by using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b="0" i="0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can be int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lang="en-US" sz="7600" b="1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Parenthes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part of the match - but they tell where to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lang="en-US" sz="4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944250" y="5465000"/>
            <a:ext cx="10471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^From:.*? (\S+@\S+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246300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466725" y="3689350"/>
            <a:ext cx="15760800" cy="305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Starting at the beginning of the line,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4" name="Shape 45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95825" y="8026400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 a bunch of characters,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110786" y="66294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68311" cy="13842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5" name="Shape 46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5" name="Shape 47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8" name="Shape 49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420650" y="414225"/>
            <a:ext cx="11168699" cy="1838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lang="en-US" sz="3000" b="1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lang="en-US" sz="3000" b="1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79700" y="7993050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160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want a special regular expression character to just behave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normally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(most of the time) you prefix it with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03086" y="8102600"/>
            <a:ext cx="34004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 flipH="1">
            <a:off x="14180460" y="5880099"/>
            <a:ext cx="86399" cy="919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5" name="Shape 535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3048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80772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Really smart "Find" or "Search"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3576400" y="914475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511300" y="31242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112711"/>
            <a:ext cx="8801100" cy="89042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798700" y="7645400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sng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http://xkcd.com/208/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700125" y="241300"/>
            <a:ext cx="15041699" cy="1574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022350" y="2044700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you can use regular expressions in your program, you must import the library using "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re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see if a string matches a regular expression,  similar to using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extract portions of a string that match your regular expression similar to a combination of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slicing:      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var[5:10]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1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lang="en-US" sz="7600" b="1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76925" y="3652600"/>
            <a:ext cx="7406099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1940</Words>
  <Application>Microsoft Macintosh PowerPoint</Application>
  <PresentationFormat>Custom</PresentationFormat>
  <Paragraphs>298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Courier New</vt:lpstr>
      <vt:lpstr>Arial</vt:lpstr>
      <vt:lpstr>Cabin</vt:lpstr>
      <vt:lpstr>Title &amp; Subtitle</vt:lpstr>
      <vt:lpstr>Title &amp; Bullets</vt:lpstr>
      <vt:lpstr>1_Title &amp; Bullets</vt:lpstr>
      <vt:lpstr>Title &amp; Bullets</vt:lpstr>
      <vt:lpstr>1_Title &amp; Bullets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Microsoft Office User</cp:lastModifiedBy>
  <cp:revision>1</cp:revision>
  <dcterms:modified xsi:type="dcterms:W3CDTF">2016-07-06T12:00:33Z</dcterms:modified>
</cp:coreProperties>
</file>